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59" r:id="rId6"/>
    <p:sldId id="260" r:id="rId7"/>
    <p:sldId id="379" r:id="rId8"/>
    <p:sldId id="380" r:id="rId9"/>
    <p:sldId id="381" r:id="rId10"/>
    <p:sldId id="261" r:id="rId11"/>
    <p:sldId id="439" r:id="rId12"/>
    <p:sldId id="440"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9EB"/>
    <a:srgbClr val="01B9DC"/>
    <a:srgbClr val="1C4359"/>
    <a:srgbClr val="F2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535"/>
  </p:normalViewPr>
  <p:slideViewPr>
    <p:cSldViewPr snapToGrid="0" snapToObjects="1">
      <p:cViewPr varScale="1">
        <p:scale>
          <a:sx n="70" d="100"/>
          <a:sy n="70" d="100"/>
        </p:scale>
        <p:origin x="525" y="39"/>
      </p:cViewPr>
      <p:guideLst/>
    </p:cSldViewPr>
  </p:slideViewPr>
  <p:notesTextViewPr>
    <p:cViewPr>
      <p:scale>
        <a:sx n="1" d="1"/>
        <a:sy n="1" d="1"/>
      </p:scale>
      <p:origin x="0" y="0"/>
    </p:cViewPr>
  </p:notesTextViewPr>
  <p:notesViewPr>
    <p:cSldViewPr snapToGrid="0" snapToObjects="1" showGuides="1">
      <p:cViewPr varScale="1">
        <p:scale>
          <a:sx n="130" d="100"/>
          <a:sy n="130" d="100"/>
        </p:scale>
        <p:origin x="36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3A59EA4-BD77-344D-A4AC-FED15260E5BC}" type="datetimeFigureOut">
              <a:rPr lang="en-US" smtClean="0"/>
              <a:t>6/5/2019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CB68B58-01EB-8F47-863C-4C2D7E43D678}" type="slidenum">
              <a:rPr lang="en-US" smtClean="0"/>
              <a:t>‹#›</a:t>
            </a:fld>
            <a:endParaRPr lang="en-US"/>
          </a:p>
        </p:txBody>
      </p:sp>
    </p:spTree>
    <p:extLst>
      <p:ext uri="{BB962C8B-B14F-4D97-AF65-F5344CB8AC3E}">
        <p14:creationId xmlns:p14="http://schemas.microsoft.com/office/powerpoint/2010/main" val="157124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BD65C4-E29C-7845-8893-F3CCC9C94B5C}" type="datetimeFigureOut">
              <a:rPr lang="en-US" smtClean="0"/>
              <a:t>6/5/2019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AC97E71-7CC0-7D4D-AFFD-1D3A1FC40E8C}" type="slidenum">
              <a:rPr lang="en-US" smtClean="0"/>
              <a:t>‹#›</a:t>
            </a:fld>
            <a:endParaRPr lang="en-US"/>
          </a:p>
        </p:txBody>
      </p:sp>
    </p:spTree>
    <p:extLst>
      <p:ext uri="{BB962C8B-B14F-4D97-AF65-F5344CB8AC3E}">
        <p14:creationId xmlns:p14="http://schemas.microsoft.com/office/powerpoint/2010/main" val="15025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916" y="8685923"/>
            <a:ext cx="2973084" cy="45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1600" b="1">
                <a:solidFill>
                  <a:schemeClr val="tx1"/>
                </a:solidFill>
                <a:latin typeface="Verdana" pitchFamily="34" charset="0"/>
              </a:defRPr>
            </a:lvl1pPr>
            <a:lvl2pPr marL="742950" indent="-285750" defTabSz="931863" eaLnBrk="0" hangingPunct="0">
              <a:defRPr sz="1600" b="1">
                <a:solidFill>
                  <a:schemeClr val="tx1"/>
                </a:solidFill>
                <a:latin typeface="Verdana" pitchFamily="34" charset="0"/>
              </a:defRPr>
            </a:lvl2pPr>
            <a:lvl3pPr marL="1143000" indent="-228600" defTabSz="931863" eaLnBrk="0" hangingPunct="0">
              <a:defRPr sz="1600" b="1">
                <a:solidFill>
                  <a:schemeClr val="tx1"/>
                </a:solidFill>
                <a:latin typeface="Verdana" pitchFamily="34" charset="0"/>
              </a:defRPr>
            </a:lvl3pPr>
            <a:lvl4pPr marL="1600200" indent="-228600" defTabSz="931863" eaLnBrk="0" hangingPunct="0">
              <a:defRPr sz="1600" b="1">
                <a:solidFill>
                  <a:schemeClr val="tx1"/>
                </a:solidFill>
                <a:latin typeface="Verdana" pitchFamily="34" charset="0"/>
              </a:defRPr>
            </a:lvl4pPr>
            <a:lvl5pPr marL="2057400" indent="-228600" defTabSz="931863" eaLnBrk="0" hangingPunct="0">
              <a:defRPr sz="1600" b="1">
                <a:solidFill>
                  <a:schemeClr val="tx1"/>
                </a:solidFill>
                <a:latin typeface="Verdana" pitchFamily="34" charset="0"/>
              </a:defRPr>
            </a:lvl5pPr>
            <a:lvl6pPr marL="2514600" indent="-228600" defTabSz="931863" eaLnBrk="0" fontAlgn="base" hangingPunct="0">
              <a:spcBef>
                <a:spcPct val="0"/>
              </a:spcBef>
              <a:spcAft>
                <a:spcPct val="0"/>
              </a:spcAft>
              <a:defRPr sz="1600" b="1">
                <a:solidFill>
                  <a:schemeClr val="tx1"/>
                </a:solidFill>
                <a:latin typeface="Verdana" pitchFamily="34" charset="0"/>
              </a:defRPr>
            </a:lvl6pPr>
            <a:lvl7pPr marL="2971800" indent="-228600" defTabSz="931863" eaLnBrk="0" fontAlgn="base" hangingPunct="0">
              <a:spcBef>
                <a:spcPct val="0"/>
              </a:spcBef>
              <a:spcAft>
                <a:spcPct val="0"/>
              </a:spcAft>
              <a:defRPr sz="1600" b="1">
                <a:solidFill>
                  <a:schemeClr val="tx1"/>
                </a:solidFill>
                <a:latin typeface="Verdana" pitchFamily="34" charset="0"/>
              </a:defRPr>
            </a:lvl7pPr>
            <a:lvl8pPr marL="3429000" indent="-228600" defTabSz="931863" eaLnBrk="0" fontAlgn="base" hangingPunct="0">
              <a:spcBef>
                <a:spcPct val="0"/>
              </a:spcBef>
              <a:spcAft>
                <a:spcPct val="0"/>
              </a:spcAft>
              <a:defRPr sz="1600" b="1">
                <a:solidFill>
                  <a:schemeClr val="tx1"/>
                </a:solidFill>
                <a:latin typeface="Verdana" pitchFamily="34" charset="0"/>
              </a:defRPr>
            </a:lvl8pPr>
            <a:lvl9pPr marL="3886200" indent="-228600" defTabSz="931863" eaLnBrk="0" fontAlgn="base" hangingPunct="0">
              <a:spcBef>
                <a:spcPct val="0"/>
              </a:spcBef>
              <a:spcAft>
                <a:spcPct val="0"/>
              </a:spcAft>
              <a:defRPr sz="1600" b="1">
                <a:solidFill>
                  <a:schemeClr val="tx1"/>
                </a:solidFill>
                <a:latin typeface="Verdana" pitchFamily="34" charset="0"/>
              </a:defRPr>
            </a:lvl9pPr>
          </a:lstStyle>
          <a:p>
            <a:pPr algn="r"/>
            <a:fld id="{4D283CFB-CC43-4EB9-AFB8-84E536518B2E}" type="slidenum">
              <a:rPr lang="en-US" sz="1200" b="0">
                <a:solidFill>
                  <a:prstClr val="black"/>
                </a:solidFill>
              </a:rPr>
              <a:pPr algn="r"/>
              <a:t>4</a:t>
            </a:fld>
            <a:endParaRPr lang="en-US" sz="1200" b="0">
              <a:solidFill>
                <a:prstClr val="black"/>
              </a:solidFill>
            </a:endParaRPr>
          </a:p>
        </p:txBody>
      </p:sp>
      <p:sp>
        <p:nvSpPr>
          <p:cNvPr id="56323" name="Rectangle 2"/>
          <p:cNvSpPr>
            <a:spLocks noGrp="1" noRot="1" noChangeAspect="1" noChangeArrowheads="1" noTextEdit="1"/>
          </p:cNvSpPr>
          <p:nvPr>
            <p:ph type="sldImg"/>
          </p:nvPr>
        </p:nvSpPr>
        <p:spPr>
          <a:xfrm>
            <a:off x="381000" y="684213"/>
            <a:ext cx="6096000" cy="3429000"/>
          </a:xfrm>
          <a:ln/>
        </p:spPr>
      </p:sp>
      <p:sp>
        <p:nvSpPr>
          <p:cNvPr id="56324" name="Rectangle 3"/>
          <p:cNvSpPr>
            <a:spLocks noGrp="1" noChangeArrowheads="1"/>
          </p:cNvSpPr>
          <p:nvPr>
            <p:ph type="body" idx="1"/>
          </p:nvPr>
        </p:nvSpPr>
        <p:spPr>
          <a:xfrm>
            <a:off x="915042" y="4343693"/>
            <a:ext cx="5027916" cy="41153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GB" b="1">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rtl="0">
              <a:lnSpc>
                <a:spcPct val="120000"/>
              </a:lnSpc>
              <a:spcBef>
                <a:spcPts val="0"/>
              </a:spcBef>
              <a:spcAft>
                <a:spcPts val="0"/>
              </a:spcAft>
              <a:buClr>
                <a:srgbClr val="000000"/>
              </a:buClr>
              <a:buSzPct val="100000"/>
              <a:buFont typeface="Arial"/>
              <a:buNone/>
            </a:pPr>
            <a:r>
              <a:rPr lang="nb-NO" sz="1200" b="0" i="1" u="none" strike="noStrike" kern="1200" cap="none" dirty="0" err="1">
                <a:solidFill>
                  <a:srgbClr val="000000"/>
                </a:solidFill>
                <a:latin typeface="+mj-lt"/>
                <a:ea typeface="Helvetica Neue"/>
                <a:cs typeface="Helvetica Neue"/>
                <a:sym typeface="Arial"/>
              </a:rPr>
              <a:t>Should</a:t>
            </a:r>
            <a:r>
              <a:rPr lang="nb-NO" sz="1200" b="0" i="1" u="none" strike="noStrike" kern="1200" cap="none" dirty="0">
                <a:solidFill>
                  <a:srgbClr val="000000"/>
                </a:solidFill>
                <a:latin typeface="+mj-lt"/>
                <a:ea typeface="Helvetica Neue"/>
                <a:cs typeface="Helvetica Neue"/>
                <a:sym typeface="Arial"/>
              </a:rPr>
              <a:t> all data be </a:t>
            </a:r>
            <a:r>
              <a:rPr lang="nb-NO" sz="1200" b="0" i="1" u="none" strike="noStrike" kern="1200" cap="none" dirty="0" err="1">
                <a:solidFill>
                  <a:srgbClr val="000000"/>
                </a:solidFill>
                <a:latin typeface="+mj-lt"/>
                <a:ea typeface="Helvetica Neue"/>
                <a:cs typeface="Helvetica Neue"/>
                <a:sym typeface="Arial"/>
              </a:rPr>
              <a:t>shared</a:t>
            </a:r>
            <a:r>
              <a:rPr lang="nb-NO" sz="1200" b="0" i="1" u="none" strike="noStrike" kern="1200" cap="none" dirty="0">
                <a:solidFill>
                  <a:srgbClr val="000000"/>
                </a:solidFill>
                <a:latin typeface="+mj-lt"/>
                <a:ea typeface="Helvetica Neue"/>
                <a:cs typeface="Helvetica Neue"/>
                <a:sym typeface="Arial"/>
              </a:rPr>
              <a:t> </a:t>
            </a:r>
            <a:r>
              <a:rPr lang="nb-NO" sz="1200" b="0" i="1" u="none" strike="noStrike" kern="1200" cap="none" dirty="0" err="1">
                <a:solidFill>
                  <a:srgbClr val="000000"/>
                </a:solidFill>
                <a:latin typeface="+mj-lt"/>
                <a:ea typeface="Helvetica Neue"/>
                <a:cs typeface="Helvetica Neue"/>
                <a:sym typeface="Arial"/>
              </a:rPr>
              <a:t>openly</a:t>
            </a:r>
            <a:r>
              <a:rPr lang="nb-NO" sz="1200" b="0" i="1" u="none" strike="noStrike" kern="1200" cap="none" dirty="0">
                <a:solidFill>
                  <a:srgbClr val="000000"/>
                </a:solidFill>
                <a:latin typeface="+mj-lt"/>
                <a:ea typeface="Helvetica Neue"/>
                <a:cs typeface="Helvetica Neue"/>
                <a:sym typeface="Arial"/>
              </a:rPr>
              <a:t>? </a:t>
            </a:r>
          </a:p>
          <a:p>
            <a:pPr marL="0" marR="0" lvl="0" indent="0" algn="l" rtl="0">
              <a:lnSpc>
                <a:spcPct val="120000"/>
              </a:lnSpc>
              <a:spcBef>
                <a:spcPts val="0"/>
              </a:spcBef>
              <a:spcAft>
                <a:spcPts val="0"/>
              </a:spcAft>
              <a:buClr>
                <a:srgbClr val="000000"/>
              </a:buClr>
              <a:buSzPct val="100000"/>
              <a:buFont typeface="Arial"/>
              <a:buNone/>
            </a:pPr>
            <a:r>
              <a:rPr lang="nb-NO" sz="1200" b="0" i="0" u="none" strike="noStrike" kern="1200" cap="none" dirty="0">
                <a:solidFill>
                  <a:schemeClr val="dk1"/>
                </a:solidFill>
                <a:latin typeface="+mj-lt"/>
                <a:ea typeface="Helvetica Neue"/>
                <a:cs typeface="Helvetica Neue"/>
                <a:sym typeface="Helvetica Neue"/>
              </a:rPr>
              <a:t>No. </a:t>
            </a:r>
            <a:r>
              <a:rPr lang="nb-NO" sz="1200" b="0" i="0" u="none" strike="noStrike" kern="1200" cap="none" dirty="0" err="1">
                <a:solidFill>
                  <a:schemeClr val="dk1"/>
                </a:solidFill>
                <a:latin typeface="+mj-lt"/>
                <a:ea typeface="Helvetica Neue"/>
                <a:cs typeface="Helvetica Neue"/>
                <a:sym typeface="Helvetica Neue"/>
              </a:rPr>
              <a:t>But</a:t>
            </a:r>
            <a:r>
              <a:rPr lang="nb-NO" sz="1200" b="0" i="0" u="none" strike="noStrike" kern="1200" cap="none" dirty="0">
                <a:solidFill>
                  <a:schemeClr val="dk1"/>
                </a:solidFill>
                <a:latin typeface="+mj-lt"/>
                <a:ea typeface="Helvetica Neue"/>
                <a:cs typeface="Helvetica Neue"/>
                <a:sym typeface="Helvetica Neue"/>
              </a:rPr>
              <a:t> </a:t>
            </a:r>
            <a:r>
              <a:rPr lang="nb-NO" sz="1200" b="0" i="0" u="none" strike="noStrike" kern="1200" cap="none" dirty="0" err="1">
                <a:solidFill>
                  <a:schemeClr val="dk1"/>
                </a:solidFill>
                <a:latin typeface="+mj-lt"/>
                <a:ea typeface="Helvetica Neue"/>
                <a:cs typeface="Helvetica Neue"/>
                <a:sym typeface="Helvetica Neue"/>
              </a:rPr>
              <a:t>the</a:t>
            </a:r>
            <a:r>
              <a:rPr lang="nb-NO" sz="1200" b="0" i="0" u="none" strike="noStrike" kern="1200" cap="none" dirty="0">
                <a:solidFill>
                  <a:schemeClr val="dk1"/>
                </a:solidFill>
                <a:latin typeface="+mj-lt"/>
                <a:ea typeface="Helvetica Neue"/>
                <a:cs typeface="Helvetica Neue"/>
                <a:sym typeface="Helvetica Neue"/>
              </a:rPr>
              <a:t> </a:t>
            </a:r>
            <a:r>
              <a:rPr lang="nb-NO" sz="1200" b="0" i="0" u="none" strike="noStrike" kern="1200" cap="none" dirty="0" err="1">
                <a:solidFill>
                  <a:schemeClr val="dk1"/>
                </a:solidFill>
                <a:latin typeface="+mj-lt"/>
                <a:ea typeface="Helvetica Neue"/>
                <a:cs typeface="Helvetica Neue"/>
                <a:sym typeface="Helvetica Neue"/>
              </a:rPr>
              <a:t>fact</a:t>
            </a:r>
            <a:r>
              <a:rPr lang="nb-NO" sz="1200" b="0" i="0" u="none" strike="noStrike" kern="1200" cap="none" dirty="0">
                <a:solidFill>
                  <a:schemeClr val="dk1"/>
                </a:solidFill>
                <a:latin typeface="+mj-lt"/>
                <a:ea typeface="Helvetica Neue"/>
                <a:cs typeface="Helvetica Neue"/>
                <a:sym typeface="Helvetica Neue"/>
              </a:rPr>
              <a:t> </a:t>
            </a:r>
            <a:r>
              <a:rPr lang="nb-NO" sz="1200" b="0" i="0" u="none" strike="noStrike" kern="1200" cap="none" dirty="0" err="1">
                <a:solidFill>
                  <a:schemeClr val="dk1"/>
                </a:solidFill>
                <a:latin typeface="+mj-lt"/>
                <a:ea typeface="Helvetica Neue"/>
                <a:cs typeface="Helvetica Neue"/>
                <a:sym typeface="Helvetica Neue"/>
              </a:rPr>
              <a:t>that</a:t>
            </a:r>
            <a:r>
              <a:rPr lang="nb-NO" sz="1200" b="0" i="0" u="none" strike="noStrike" kern="1200" cap="none" dirty="0">
                <a:solidFill>
                  <a:schemeClr val="dk1"/>
                </a:solidFill>
                <a:latin typeface="+mj-lt"/>
                <a:ea typeface="Helvetica Neue"/>
                <a:cs typeface="Helvetica Neue"/>
                <a:sym typeface="Helvetica Neue"/>
              </a:rPr>
              <a:t> </a:t>
            </a:r>
            <a:r>
              <a:rPr lang="nb-NO" sz="1200" b="0" i="0" u="none" strike="noStrike" kern="1200" cap="none" dirty="0" err="1">
                <a:solidFill>
                  <a:schemeClr val="dk1"/>
                </a:solidFill>
                <a:latin typeface="+mj-lt"/>
                <a:ea typeface="Helvetica Neue"/>
                <a:cs typeface="Helvetica Neue"/>
                <a:sym typeface="Helvetica Neue"/>
              </a:rPr>
              <a:t>they</a:t>
            </a:r>
            <a:r>
              <a:rPr lang="nb-NO" sz="1200" b="0" i="0" u="none" strike="noStrike" kern="1200" cap="none" dirty="0">
                <a:solidFill>
                  <a:schemeClr val="dk1"/>
                </a:solidFill>
                <a:latin typeface="+mj-lt"/>
                <a:ea typeface="Helvetica Neue"/>
                <a:cs typeface="Helvetica Neue"/>
                <a:sym typeface="Helvetica Neue"/>
              </a:rPr>
              <a:t> </a:t>
            </a:r>
            <a:r>
              <a:rPr lang="nb-NO" sz="1200" b="0" i="0" u="sng" strike="noStrike" kern="1200" cap="none" dirty="0" err="1">
                <a:solidFill>
                  <a:schemeClr val="dk1"/>
                </a:solidFill>
                <a:latin typeface="+mj-lt"/>
                <a:ea typeface="Helvetica Neue"/>
                <a:cs typeface="Helvetica Neue"/>
                <a:sym typeface="Helvetica Neue"/>
              </a:rPr>
              <a:t>exist</a:t>
            </a:r>
            <a:r>
              <a:rPr lang="nb-NO" sz="1200" b="0" i="0" u="none" strike="noStrike" kern="1200" cap="none" dirty="0">
                <a:solidFill>
                  <a:schemeClr val="dk1"/>
                </a:solidFill>
                <a:latin typeface="+mj-lt"/>
                <a:ea typeface="Helvetica Neue"/>
                <a:cs typeface="Helvetica Neue"/>
                <a:sym typeface="Helvetica Neue"/>
              </a:rPr>
              <a:t> </a:t>
            </a:r>
            <a:r>
              <a:rPr lang="nb-NO" sz="1200" b="0" i="0" u="none" strike="noStrike" kern="1200" cap="none" dirty="0" err="1">
                <a:solidFill>
                  <a:schemeClr val="dk1"/>
                </a:solidFill>
                <a:latin typeface="+mj-lt"/>
                <a:ea typeface="Helvetica Neue"/>
                <a:cs typeface="Helvetica Neue"/>
                <a:sym typeface="Helvetica Neue"/>
              </a:rPr>
              <a:t>should</a:t>
            </a:r>
            <a:r>
              <a:rPr lang="nb-NO" sz="1200" b="0" i="0" u="none" strike="noStrike" kern="1200" cap="none" dirty="0">
                <a:solidFill>
                  <a:schemeClr val="dk1"/>
                </a:solidFill>
                <a:latin typeface="+mj-lt"/>
                <a:ea typeface="Helvetica Neue"/>
                <a:cs typeface="Helvetica Neue"/>
                <a:sym typeface="Helvetica Neue"/>
              </a:rPr>
              <a:t> be </a:t>
            </a:r>
            <a:r>
              <a:rPr lang="nb-NO" sz="1200" b="0" i="0" u="none" strike="noStrike" kern="1200" cap="none" dirty="0" err="1">
                <a:solidFill>
                  <a:schemeClr val="dk1"/>
                </a:solidFill>
                <a:latin typeface="+mj-lt"/>
                <a:ea typeface="Helvetica Neue"/>
                <a:cs typeface="Helvetica Neue"/>
                <a:sym typeface="Helvetica Neue"/>
              </a:rPr>
              <a:t>public</a:t>
            </a:r>
            <a:r>
              <a:rPr lang="nb-NO" sz="1200" b="0" i="0" u="none" strike="noStrike" kern="1200" cap="none" dirty="0">
                <a:solidFill>
                  <a:schemeClr val="dk1"/>
                </a:solidFill>
                <a:latin typeface="+mj-lt"/>
                <a:ea typeface="Helvetica Neue"/>
                <a:cs typeface="Helvetica Neue"/>
                <a:sym typeface="Helvetica Neue"/>
              </a:rPr>
              <a:t> </a:t>
            </a:r>
            <a:r>
              <a:rPr lang="nb-NO" sz="1200" b="0" i="0" u="none" strike="noStrike" kern="1200" cap="none" dirty="0" err="1">
                <a:solidFill>
                  <a:schemeClr val="dk1"/>
                </a:solidFill>
                <a:latin typeface="+mj-lt"/>
                <a:ea typeface="Helvetica Neue"/>
                <a:cs typeface="Helvetica Neue"/>
                <a:sym typeface="Helvetica Neue"/>
              </a:rPr>
              <a:t>information</a:t>
            </a:r>
            <a:r>
              <a:rPr lang="nb-NO" sz="1200" b="0" i="0" u="none" strike="noStrike" kern="1200" cap="none" dirty="0">
                <a:solidFill>
                  <a:schemeClr val="dk1"/>
                </a:solidFill>
                <a:latin typeface="+mj-lt"/>
                <a:ea typeface="Helvetica Neue"/>
                <a:cs typeface="Helvetica Neue"/>
                <a:sym typeface="Helvetica Neue"/>
              </a:rPr>
              <a:t>.</a:t>
            </a:r>
          </a:p>
          <a:p>
            <a:pPr marL="0" marR="0" lvl="0" indent="0" algn="l" rtl="0">
              <a:lnSpc>
                <a:spcPct val="120000"/>
              </a:lnSpc>
              <a:spcBef>
                <a:spcPts val="0"/>
              </a:spcBef>
              <a:spcAft>
                <a:spcPts val="0"/>
              </a:spcAft>
              <a:buClr>
                <a:srgbClr val="000000"/>
              </a:buClr>
              <a:buSzPct val="100000"/>
              <a:buFont typeface="Arial"/>
              <a:buNone/>
            </a:pPr>
            <a:r>
              <a:rPr lang="nb-NO" sz="1200" b="0" i="1" u="none" strike="noStrike" kern="1200" cap="none" dirty="0" err="1">
                <a:solidFill>
                  <a:schemeClr val="dk1"/>
                </a:solidFill>
                <a:latin typeface="+mj-lt"/>
                <a:ea typeface="Helvetica Neue"/>
                <a:cs typeface="Helvetica Neue"/>
                <a:sym typeface="Helvetica Neue"/>
              </a:rPr>
              <a:t>When</a:t>
            </a:r>
            <a:r>
              <a:rPr lang="nb-NO" sz="1200" b="0" i="1" u="none" strike="noStrike" kern="1200" cap="none" dirty="0">
                <a:solidFill>
                  <a:schemeClr val="dk1"/>
                </a:solidFill>
                <a:latin typeface="+mj-lt"/>
                <a:ea typeface="Helvetica Neue"/>
                <a:cs typeface="Helvetica Neue"/>
                <a:sym typeface="Helvetica Neue"/>
              </a:rPr>
              <a:t> </a:t>
            </a:r>
            <a:r>
              <a:rPr lang="nb-NO" sz="1200" b="0" i="1" u="none" strike="noStrike" kern="1200" cap="none" dirty="0" err="1">
                <a:solidFill>
                  <a:schemeClr val="dk1"/>
                </a:solidFill>
                <a:latin typeface="+mj-lt"/>
                <a:ea typeface="Helvetica Neue"/>
                <a:cs typeface="Helvetica Neue"/>
                <a:sym typeface="Helvetica Neue"/>
              </a:rPr>
              <a:t>can</a:t>
            </a:r>
            <a:r>
              <a:rPr lang="nb-NO" sz="1200" b="0" i="1" u="none" strike="noStrike" kern="1200" cap="none" dirty="0">
                <a:solidFill>
                  <a:schemeClr val="dk1"/>
                </a:solidFill>
                <a:latin typeface="+mj-lt"/>
                <a:ea typeface="Helvetica Neue"/>
                <a:cs typeface="Helvetica Neue"/>
                <a:sym typeface="Helvetica Neue"/>
              </a:rPr>
              <a:t> data be </a:t>
            </a:r>
            <a:r>
              <a:rPr lang="nb-NO" sz="1200" b="0" i="1" u="none" strike="noStrike" kern="1200" cap="none" dirty="0" err="1">
                <a:solidFill>
                  <a:schemeClr val="dk1"/>
                </a:solidFill>
                <a:latin typeface="+mj-lt"/>
                <a:ea typeface="Helvetica Neue"/>
                <a:cs typeface="Helvetica Neue"/>
                <a:sym typeface="Helvetica Neue"/>
              </a:rPr>
              <a:t>shared</a:t>
            </a:r>
            <a:r>
              <a:rPr lang="nb-NO" sz="1200" b="0" i="1" u="none" strike="noStrike" kern="1200" cap="none" dirty="0">
                <a:solidFill>
                  <a:schemeClr val="dk1"/>
                </a:solidFill>
                <a:latin typeface="+mj-lt"/>
                <a:ea typeface="Helvetica Neue"/>
                <a:cs typeface="Helvetica Neue"/>
                <a:sym typeface="Helvetica Neue"/>
              </a:rPr>
              <a:t>?</a:t>
            </a:r>
          </a:p>
          <a:p>
            <a:pPr marL="0" marR="0" lvl="0" indent="0" algn="l" rtl="0">
              <a:lnSpc>
                <a:spcPct val="120000"/>
              </a:lnSpc>
              <a:spcBef>
                <a:spcPts val="0"/>
              </a:spcBef>
              <a:spcAft>
                <a:spcPts val="0"/>
              </a:spcAft>
              <a:buClr>
                <a:srgbClr val="000000"/>
              </a:buClr>
              <a:buSzPct val="100000"/>
              <a:buFont typeface="Arial"/>
              <a:buNone/>
            </a:pPr>
            <a:r>
              <a:rPr lang="nb-NO" sz="1200" b="0" i="0" u="none" strike="noStrike" kern="1200" cap="none" dirty="0" err="1">
                <a:solidFill>
                  <a:schemeClr val="dk1"/>
                </a:solidFill>
                <a:latin typeface="+mj-lt"/>
                <a:ea typeface="Helvetica Neue"/>
                <a:cs typeface="Helvetica Neue"/>
                <a:sym typeface="Helvetica Neue"/>
              </a:rPr>
              <a:t>Typically</a:t>
            </a:r>
            <a:r>
              <a:rPr lang="nb-NO" sz="1200" b="0" i="0" u="none" strike="noStrike" kern="1200" cap="none" dirty="0">
                <a:solidFill>
                  <a:schemeClr val="dk1"/>
                </a:solidFill>
                <a:latin typeface="+mj-lt"/>
                <a:ea typeface="Helvetica Neue"/>
                <a:cs typeface="Helvetica Neue"/>
                <a:sym typeface="Helvetica Neue"/>
              </a:rPr>
              <a:t> in </a:t>
            </a:r>
            <a:r>
              <a:rPr lang="nb-NO" sz="1200" b="0" i="0" u="none" strike="noStrike" kern="1200" cap="none" dirty="0" err="1">
                <a:solidFill>
                  <a:schemeClr val="dk1"/>
                </a:solidFill>
                <a:latin typeface="+mj-lt"/>
                <a:ea typeface="Helvetica Neue"/>
                <a:cs typeface="Helvetica Neue"/>
                <a:sym typeface="Helvetica Neue"/>
              </a:rPr>
              <a:t>connection</a:t>
            </a:r>
            <a:r>
              <a:rPr lang="nb-NO" sz="1200" b="0" i="0" u="none" strike="noStrike" kern="1200" cap="none" dirty="0">
                <a:solidFill>
                  <a:schemeClr val="dk1"/>
                </a:solidFill>
                <a:latin typeface="+mj-lt"/>
                <a:ea typeface="Helvetica Neue"/>
                <a:cs typeface="Helvetica Neue"/>
                <a:sym typeface="Helvetica Neue"/>
              </a:rPr>
              <a:t> </a:t>
            </a:r>
            <a:r>
              <a:rPr lang="nb-NO" sz="1200" b="0" i="0" u="none" strike="noStrike" kern="1200" cap="none" dirty="0" err="1">
                <a:solidFill>
                  <a:schemeClr val="dk1"/>
                </a:solidFill>
                <a:latin typeface="+mj-lt"/>
                <a:ea typeface="Helvetica Neue"/>
                <a:cs typeface="Helvetica Neue"/>
                <a:sym typeface="Helvetica Neue"/>
              </a:rPr>
              <a:t>with</a:t>
            </a:r>
            <a:r>
              <a:rPr lang="nb-NO" sz="1200" b="0" i="0" u="none" strike="noStrike" kern="1200" cap="none" dirty="0">
                <a:solidFill>
                  <a:schemeClr val="dk1"/>
                </a:solidFill>
                <a:latin typeface="+mj-lt"/>
                <a:ea typeface="Helvetica Neue"/>
                <a:cs typeface="Helvetica Neue"/>
                <a:sym typeface="Helvetica Neue"/>
              </a:rPr>
              <a:t> </a:t>
            </a:r>
            <a:r>
              <a:rPr lang="nb-NO" sz="1200" b="0" i="0" u="none" strike="noStrike" kern="1200" cap="none" dirty="0" err="1">
                <a:solidFill>
                  <a:schemeClr val="dk1"/>
                </a:solidFill>
                <a:latin typeface="+mj-lt"/>
                <a:ea typeface="Helvetica Neue"/>
                <a:cs typeface="Helvetica Neue"/>
                <a:sym typeface="Helvetica Neue"/>
              </a:rPr>
              <a:t>publications</a:t>
            </a:r>
            <a:r>
              <a:rPr lang="nb-NO" sz="1200" b="0" i="0" u="none" strike="noStrike" kern="1200" cap="none" dirty="0">
                <a:solidFill>
                  <a:schemeClr val="dk1"/>
                </a:solidFill>
                <a:latin typeface="+mj-lt"/>
                <a:ea typeface="Helvetica Neue"/>
                <a:cs typeface="Helvetica Neue"/>
                <a:sym typeface="Helvetica Neue"/>
              </a:rPr>
              <a:t>, or at </a:t>
            </a:r>
            <a:r>
              <a:rPr lang="nb-NO" sz="1200" b="0" i="0" u="none" strike="noStrike" kern="1200" cap="none" dirty="0" err="1">
                <a:solidFill>
                  <a:schemeClr val="dk1"/>
                </a:solidFill>
                <a:latin typeface="+mj-lt"/>
                <a:ea typeface="Helvetica Neue"/>
                <a:cs typeface="Helvetica Neue"/>
                <a:sym typeface="Helvetica Neue"/>
              </a:rPr>
              <a:t>the</a:t>
            </a:r>
            <a:r>
              <a:rPr lang="nb-NO" sz="1200" b="0" i="0" u="none" strike="noStrike" kern="1200" cap="none" dirty="0">
                <a:solidFill>
                  <a:schemeClr val="dk1"/>
                </a:solidFill>
                <a:latin typeface="+mj-lt"/>
                <a:ea typeface="Helvetica Neue"/>
                <a:cs typeface="Helvetica Neue"/>
                <a:sym typeface="Helvetica Neue"/>
              </a:rPr>
              <a:t> end </a:t>
            </a:r>
            <a:r>
              <a:rPr lang="nb-NO" sz="1200" b="0" i="0" u="none" strike="noStrike" kern="1200" cap="none" dirty="0" err="1">
                <a:solidFill>
                  <a:schemeClr val="dk1"/>
                </a:solidFill>
                <a:latin typeface="+mj-lt"/>
                <a:ea typeface="Helvetica Neue"/>
                <a:cs typeface="Helvetica Neue"/>
                <a:sym typeface="Helvetica Neue"/>
              </a:rPr>
              <a:t>of</a:t>
            </a:r>
            <a:r>
              <a:rPr lang="nb-NO" sz="1200" b="0" i="0" u="none" strike="noStrike" kern="1200" cap="none" dirty="0">
                <a:solidFill>
                  <a:schemeClr val="dk1"/>
                </a:solidFill>
                <a:latin typeface="+mj-lt"/>
                <a:ea typeface="Helvetica Neue"/>
                <a:cs typeface="Helvetica Neue"/>
                <a:sym typeface="Helvetica Neue"/>
              </a:rPr>
              <a:t> </a:t>
            </a:r>
            <a:r>
              <a:rPr lang="nb-NO" sz="1200" b="0" i="0" u="none" strike="noStrike" kern="1200" cap="none" dirty="0" err="1">
                <a:solidFill>
                  <a:schemeClr val="dk1"/>
                </a:solidFill>
                <a:latin typeface="+mj-lt"/>
                <a:ea typeface="Helvetica Neue"/>
                <a:cs typeface="Helvetica Neue"/>
                <a:sym typeface="Helvetica Neue"/>
              </a:rPr>
              <a:t>the</a:t>
            </a:r>
            <a:r>
              <a:rPr lang="nb-NO" sz="1200" b="0" i="0" u="none" strike="noStrike" kern="1200" cap="none" dirty="0">
                <a:solidFill>
                  <a:schemeClr val="dk1"/>
                </a:solidFill>
                <a:latin typeface="+mj-lt"/>
                <a:ea typeface="Helvetica Neue"/>
                <a:cs typeface="Helvetica Neue"/>
                <a:sym typeface="Helvetica Neue"/>
              </a:rPr>
              <a:t> </a:t>
            </a:r>
            <a:r>
              <a:rPr lang="nb-NO" sz="1200" b="0" i="0" u="none" strike="noStrike" kern="1200" cap="none" dirty="0" err="1">
                <a:solidFill>
                  <a:schemeClr val="dk1"/>
                </a:solidFill>
                <a:latin typeface="+mj-lt"/>
                <a:ea typeface="Helvetica Neue"/>
                <a:cs typeface="Helvetica Neue"/>
                <a:sym typeface="Helvetica Neue"/>
              </a:rPr>
              <a:t>project</a:t>
            </a:r>
            <a:r>
              <a:rPr lang="nb-NO" sz="1200" b="0" i="0" u="none" strike="noStrike" kern="1200" cap="none" dirty="0">
                <a:solidFill>
                  <a:schemeClr val="dk1"/>
                </a:solidFill>
                <a:latin typeface="+mj-lt"/>
                <a:ea typeface="Helvetica Neue"/>
                <a:cs typeface="Helvetica Neue"/>
                <a:sym typeface="Helvetica Neue"/>
              </a:rPr>
              <a:t> (embargo </a:t>
            </a:r>
            <a:r>
              <a:rPr lang="nb-NO" sz="1200" b="0" i="0" u="none" strike="noStrike" kern="1200" cap="none" dirty="0" err="1">
                <a:solidFill>
                  <a:schemeClr val="dk1"/>
                </a:solidFill>
                <a:latin typeface="+mj-lt"/>
                <a:ea typeface="Helvetica Neue"/>
                <a:cs typeface="Helvetica Neue"/>
                <a:sym typeface="Helvetica Neue"/>
              </a:rPr>
              <a:t>if</a:t>
            </a:r>
            <a:r>
              <a:rPr lang="nb-NO" sz="1200" b="0" i="0" u="none" strike="noStrike" kern="1200" cap="none" dirty="0">
                <a:solidFill>
                  <a:schemeClr val="dk1"/>
                </a:solidFill>
                <a:latin typeface="+mj-lt"/>
                <a:ea typeface="Helvetica Neue"/>
                <a:cs typeface="Helvetica Neue"/>
                <a:sym typeface="Helvetica Neue"/>
              </a:rPr>
              <a:t> </a:t>
            </a:r>
            <a:r>
              <a:rPr lang="nb-NO" sz="1200" b="0" i="0" u="none" strike="noStrike" kern="1200" cap="none" dirty="0" err="1">
                <a:solidFill>
                  <a:schemeClr val="dk1"/>
                </a:solidFill>
                <a:latin typeface="+mj-lt"/>
                <a:ea typeface="Helvetica Neue"/>
                <a:cs typeface="Helvetica Neue"/>
                <a:sym typeface="Helvetica Neue"/>
              </a:rPr>
              <a:t>necessary</a:t>
            </a:r>
            <a:r>
              <a:rPr lang="nb-NO" sz="1200" b="0" i="0" u="none" strike="noStrike" kern="1200" cap="none" dirty="0">
                <a:solidFill>
                  <a:schemeClr val="dk1"/>
                </a:solidFill>
                <a:latin typeface="+mj-lt"/>
                <a:ea typeface="Helvetica Neue"/>
                <a:cs typeface="Helvetica Neue"/>
                <a:sym typeface="Helvetica Neue"/>
              </a:rPr>
              <a:t>).</a:t>
            </a:r>
          </a:p>
          <a:p>
            <a:pPr marL="0" marR="0" lvl="0" indent="0" algn="l" rtl="0">
              <a:lnSpc>
                <a:spcPct val="120000"/>
              </a:lnSpc>
              <a:spcBef>
                <a:spcPts val="0"/>
              </a:spcBef>
              <a:spcAft>
                <a:spcPts val="0"/>
              </a:spcAft>
              <a:buClr>
                <a:srgbClr val="000000"/>
              </a:buClr>
              <a:buSzPct val="100000"/>
              <a:buFont typeface="Arial"/>
              <a:buNone/>
            </a:pPr>
            <a:r>
              <a:rPr lang="nb-NO" sz="1200" b="0" i="1" u="none" strike="noStrike" kern="1200" cap="none" dirty="0">
                <a:solidFill>
                  <a:srgbClr val="000000"/>
                </a:solidFill>
                <a:latin typeface="+mj-lt"/>
                <a:ea typeface="Helvetica Neue"/>
                <a:cs typeface="Helvetica Neue"/>
                <a:sym typeface="Arial"/>
              </a:rPr>
              <a:t>Under </a:t>
            </a:r>
            <a:r>
              <a:rPr lang="nb-NO" sz="1200" b="0" i="1" u="none" strike="noStrike" kern="1200" cap="none" dirty="0" err="1">
                <a:solidFill>
                  <a:srgbClr val="000000"/>
                </a:solidFill>
                <a:latin typeface="+mj-lt"/>
                <a:ea typeface="Helvetica Neue"/>
                <a:cs typeface="Helvetica Neue"/>
                <a:sym typeface="Arial"/>
              </a:rPr>
              <a:t>which</a:t>
            </a:r>
            <a:r>
              <a:rPr lang="nb-NO" sz="1200" b="0" i="1" u="none" strike="noStrike" kern="1200" cap="none" dirty="0">
                <a:solidFill>
                  <a:srgbClr val="000000"/>
                </a:solidFill>
                <a:latin typeface="+mj-lt"/>
                <a:ea typeface="Helvetica Neue"/>
                <a:cs typeface="Helvetica Neue"/>
                <a:sym typeface="Arial"/>
              </a:rPr>
              <a:t> </a:t>
            </a:r>
            <a:r>
              <a:rPr lang="nb-NO" sz="1200" b="0" i="1" u="none" strike="noStrike" kern="1200" cap="none" dirty="0" err="1">
                <a:solidFill>
                  <a:srgbClr val="000000"/>
                </a:solidFill>
                <a:latin typeface="+mj-lt"/>
                <a:ea typeface="Helvetica Neue"/>
                <a:cs typeface="Helvetica Neue"/>
                <a:sym typeface="Arial"/>
              </a:rPr>
              <a:t>conditions</a:t>
            </a:r>
            <a:r>
              <a:rPr lang="nb-NO" sz="1200" b="0" i="1" u="none" strike="noStrike" kern="1200" cap="none" dirty="0">
                <a:solidFill>
                  <a:schemeClr val="dk1"/>
                </a:solidFill>
                <a:latin typeface="+mj-lt"/>
                <a:ea typeface="Helvetica Neue"/>
                <a:cs typeface="Helvetica Neue"/>
                <a:sym typeface="Helvetica Neue"/>
              </a:rPr>
              <a:t> &amp;</a:t>
            </a:r>
            <a:r>
              <a:rPr lang="nb-NO" sz="1200" b="0" i="1" u="none" strike="noStrike" kern="1200" cap="none" dirty="0">
                <a:solidFill>
                  <a:srgbClr val="000000"/>
                </a:solidFill>
                <a:latin typeface="+mj-lt"/>
                <a:ea typeface="Helvetica Neue"/>
                <a:cs typeface="Helvetica Neue"/>
                <a:sym typeface="Arial"/>
              </a:rPr>
              <a:t> </a:t>
            </a:r>
            <a:r>
              <a:rPr lang="nb-NO" sz="1200" b="0" i="1" u="none" strike="noStrike" kern="1200" cap="none" dirty="0" err="1">
                <a:solidFill>
                  <a:srgbClr val="000000"/>
                </a:solidFill>
                <a:latin typeface="+mj-lt"/>
                <a:ea typeface="Helvetica Neue"/>
                <a:cs typeface="Helvetica Neue"/>
                <a:sym typeface="Arial"/>
              </a:rPr>
              <a:t>with</a:t>
            </a:r>
            <a:r>
              <a:rPr lang="nb-NO" sz="1200" b="0" i="1" u="none" strike="noStrike" kern="1200" cap="none" dirty="0">
                <a:solidFill>
                  <a:srgbClr val="000000"/>
                </a:solidFill>
                <a:latin typeface="+mj-lt"/>
                <a:ea typeface="Helvetica Neue"/>
                <a:cs typeface="Helvetica Neue"/>
                <a:sym typeface="Arial"/>
              </a:rPr>
              <a:t> </a:t>
            </a:r>
            <a:r>
              <a:rPr lang="nb-NO" sz="1200" b="0" i="1" u="none" strike="noStrike" kern="1200" cap="none" dirty="0" err="1">
                <a:solidFill>
                  <a:srgbClr val="000000"/>
                </a:solidFill>
                <a:latin typeface="+mj-lt"/>
                <a:ea typeface="Helvetica Neue"/>
                <a:cs typeface="Helvetica Neue"/>
                <a:sym typeface="Arial"/>
              </a:rPr>
              <a:t>whom</a:t>
            </a:r>
            <a:r>
              <a:rPr lang="nb-NO" sz="1200" b="0" i="1" u="none" strike="noStrike" kern="1200" cap="none" dirty="0">
                <a:solidFill>
                  <a:schemeClr val="dk1"/>
                </a:solidFill>
                <a:latin typeface="+mj-lt"/>
                <a:ea typeface="Helvetica Neue"/>
                <a:cs typeface="Helvetica Neue"/>
                <a:sym typeface="Helvetica Neue"/>
              </a:rPr>
              <a:t>?</a:t>
            </a:r>
          </a:p>
          <a:p>
            <a:pPr marL="0" marR="0" lvl="0" indent="0" algn="l" rtl="0">
              <a:lnSpc>
                <a:spcPct val="120000"/>
              </a:lnSpc>
              <a:spcBef>
                <a:spcPts val="0"/>
              </a:spcBef>
              <a:spcAft>
                <a:spcPts val="0"/>
              </a:spcAft>
              <a:buClr>
                <a:srgbClr val="000000"/>
              </a:buClr>
              <a:buSzPct val="100000"/>
              <a:buFont typeface="Arial"/>
              <a:buNone/>
            </a:pPr>
            <a:r>
              <a:rPr lang="nb-NO" sz="1200" b="0" i="0" u="none" strike="noStrike" kern="1200" cap="none" dirty="0">
                <a:solidFill>
                  <a:schemeClr val="dk1"/>
                </a:solidFill>
                <a:latin typeface="+mj-lt"/>
                <a:ea typeface="Helvetica Neue"/>
                <a:cs typeface="Helvetica Neue"/>
                <a:sym typeface="Helvetica Neue"/>
              </a:rPr>
              <a:t>As </a:t>
            </a:r>
            <a:r>
              <a:rPr lang="nb-NO" sz="1200" b="0" i="0" u="none" strike="noStrike" kern="1200" cap="none" dirty="0" err="1">
                <a:solidFill>
                  <a:schemeClr val="dk1"/>
                </a:solidFill>
                <a:latin typeface="+mj-lt"/>
                <a:ea typeface="Helvetica Neue"/>
                <a:cs typeface="Helvetica Neue"/>
                <a:sym typeface="Helvetica Neue"/>
              </a:rPr>
              <a:t>open</a:t>
            </a:r>
            <a:r>
              <a:rPr lang="nb-NO" sz="1200" b="0" i="0" u="none" strike="noStrike" kern="1200" cap="none" dirty="0">
                <a:solidFill>
                  <a:schemeClr val="dk1"/>
                </a:solidFill>
                <a:latin typeface="+mj-lt"/>
                <a:ea typeface="Helvetica Neue"/>
                <a:cs typeface="Helvetica Neue"/>
                <a:sym typeface="Helvetica Neue"/>
              </a:rPr>
              <a:t> as </a:t>
            </a:r>
            <a:r>
              <a:rPr lang="nb-NO" sz="1200" b="0" i="0" u="none" strike="noStrike" kern="1200" cap="none" dirty="0" err="1">
                <a:solidFill>
                  <a:schemeClr val="dk1"/>
                </a:solidFill>
                <a:latin typeface="+mj-lt"/>
                <a:ea typeface="Helvetica Neue"/>
                <a:cs typeface="Helvetica Neue"/>
                <a:sym typeface="Helvetica Neue"/>
              </a:rPr>
              <a:t>possible</a:t>
            </a:r>
            <a:r>
              <a:rPr lang="nb-NO" sz="1200" b="0" i="0" u="none" strike="noStrike" kern="1200" cap="none" dirty="0">
                <a:solidFill>
                  <a:schemeClr val="dk1"/>
                </a:solidFill>
                <a:latin typeface="+mj-lt"/>
                <a:ea typeface="Helvetica Neue"/>
                <a:cs typeface="Helvetica Neue"/>
                <a:sym typeface="Helvetica Neue"/>
              </a:rPr>
              <a:t>, as </a:t>
            </a:r>
            <a:r>
              <a:rPr lang="nb-NO" sz="1200" b="0" i="0" u="none" strike="noStrike" kern="1200" cap="none" dirty="0" err="1">
                <a:solidFill>
                  <a:schemeClr val="dk1"/>
                </a:solidFill>
                <a:latin typeface="+mj-lt"/>
                <a:ea typeface="Helvetica Neue"/>
                <a:cs typeface="Helvetica Neue"/>
                <a:sym typeface="Helvetica Neue"/>
              </a:rPr>
              <a:t>closed</a:t>
            </a:r>
            <a:r>
              <a:rPr lang="nb-NO" sz="1200" b="0" i="0" u="none" strike="noStrike" kern="1200" cap="none" dirty="0">
                <a:solidFill>
                  <a:schemeClr val="dk1"/>
                </a:solidFill>
                <a:latin typeface="+mj-lt"/>
                <a:ea typeface="Helvetica Neue"/>
                <a:cs typeface="Helvetica Neue"/>
                <a:sym typeface="Helvetica Neue"/>
              </a:rPr>
              <a:t> as </a:t>
            </a:r>
            <a:r>
              <a:rPr lang="nb-NO" sz="1200" b="0" i="0" u="none" strike="noStrike" kern="1200" cap="none" dirty="0" err="1">
                <a:solidFill>
                  <a:schemeClr val="dk1"/>
                </a:solidFill>
                <a:latin typeface="+mj-lt"/>
                <a:ea typeface="Helvetica Neue"/>
                <a:cs typeface="Helvetica Neue"/>
                <a:sym typeface="Helvetica Neue"/>
              </a:rPr>
              <a:t>necessary</a:t>
            </a:r>
            <a:r>
              <a:rPr lang="nb-NO" sz="1200" b="0" i="0" u="none" strike="noStrike" kern="1200" cap="none" dirty="0">
                <a:solidFill>
                  <a:schemeClr val="dk1"/>
                </a:solidFill>
                <a:latin typeface="+mj-lt"/>
                <a:ea typeface="Helvetica Neue"/>
                <a:cs typeface="Helvetica Neue"/>
                <a:sym typeface="Helvetica Neue"/>
              </a:rPr>
              <a:t>.</a:t>
            </a:r>
          </a:p>
          <a:p>
            <a:pPr marL="0" marR="0" lvl="0" indent="0" algn="l" rtl="0">
              <a:lnSpc>
                <a:spcPct val="120000"/>
              </a:lnSpc>
              <a:spcBef>
                <a:spcPts val="0"/>
              </a:spcBef>
              <a:spcAft>
                <a:spcPts val="0"/>
              </a:spcAft>
              <a:buClr>
                <a:srgbClr val="000000"/>
              </a:buClr>
              <a:buSzPct val="100000"/>
              <a:buFont typeface="Arial"/>
              <a:buNone/>
            </a:pPr>
            <a:r>
              <a:rPr lang="nb-NO" sz="1200" b="0" i="1" u="none" strike="noStrike" kern="1200" cap="none" dirty="0" err="1">
                <a:solidFill>
                  <a:schemeClr val="dk1"/>
                </a:solidFill>
                <a:latin typeface="+mj-lt"/>
                <a:ea typeface="Helvetica Neue"/>
                <a:cs typeface="Helvetica Neue"/>
                <a:sym typeface="Helvetica Neue"/>
              </a:rPr>
              <a:t>Can</a:t>
            </a:r>
            <a:r>
              <a:rPr lang="nb-NO" sz="1200" b="0" i="1" u="none" strike="noStrike" kern="1200" cap="none" dirty="0">
                <a:solidFill>
                  <a:schemeClr val="dk1"/>
                </a:solidFill>
                <a:latin typeface="+mj-lt"/>
                <a:ea typeface="Helvetica Neue"/>
                <a:cs typeface="Helvetica Neue"/>
                <a:sym typeface="Helvetica Neue"/>
              </a:rPr>
              <a:t> </a:t>
            </a:r>
            <a:r>
              <a:rPr lang="nb-NO" sz="1200" b="0" i="1" u="none" strike="noStrike" kern="1200" cap="none" dirty="0" err="1">
                <a:solidFill>
                  <a:schemeClr val="dk1"/>
                </a:solidFill>
                <a:latin typeface="+mj-lt"/>
                <a:ea typeface="Helvetica Neue"/>
                <a:cs typeface="Helvetica Neue"/>
                <a:sym typeface="Helvetica Neue"/>
              </a:rPr>
              <a:t>others</a:t>
            </a:r>
            <a:r>
              <a:rPr lang="nb-NO" sz="1200" b="0" i="1" u="none" strike="noStrike" kern="1200" cap="none" dirty="0">
                <a:solidFill>
                  <a:schemeClr val="dk1"/>
                </a:solidFill>
                <a:latin typeface="+mj-lt"/>
                <a:ea typeface="Helvetica Neue"/>
                <a:cs typeface="Helvetica Neue"/>
                <a:sym typeface="Helvetica Neue"/>
              </a:rPr>
              <a:t> </a:t>
            </a:r>
            <a:r>
              <a:rPr lang="nb-NO" sz="1200" b="0" i="1" u="none" strike="noStrike" kern="1200" cap="none" dirty="0" err="1">
                <a:solidFill>
                  <a:schemeClr val="dk1"/>
                </a:solidFill>
                <a:latin typeface="+mj-lt"/>
                <a:ea typeface="Helvetica Neue"/>
                <a:cs typeface="Helvetica Neue"/>
                <a:sym typeface="Helvetica Neue"/>
              </a:rPr>
              <a:t>find</a:t>
            </a:r>
            <a:r>
              <a:rPr lang="nb-NO" sz="1200" b="0" i="1" u="none" strike="noStrike" kern="1200" cap="none" dirty="0">
                <a:solidFill>
                  <a:schemeClr val="dk1"/>
                </a:solidFill>
                <a:latin typeface="+mj-lt"/>
                <a:ea typeface="Helvetica Neue"/>
                <a:cs typeface="Helvetica Neue"/>
                <a:sym typeface="Helvetica Neue"/>
              </a:rPr>
              <a:t>, understand and </a:t>
            </a:r>
            <a:r>
              <a:rPr lang="nb-NO" sz="1200" b="0" i="1" u="none" strike="noStrike" kern="1200" cap="none" dirty="0" err="1">
                <a:solidFill>
                  <a:schemeClr val="dk1"/>
                </a:solidFill>
                <a:latin typeface="+mj-lt"/>
                <a:ea typeface="Helvetica Neue"/>
                <a:cs typeface="Helvetica Neue"/>
                <a:sym typeface="Helvetica Neue"/>
              </a:rPr>
              <a:t>use</a:t>
            </a:r>
            <a:r>
              <a:rPr lang="nb-NO" sz="1200" b="0" i="1" u="none" strike="noStrike" kern="1200" cap="none" dirty="0">
                <a:solidFill>
                  <a:schemeClr val="dk1"/>
                </a:solidFill>
                <a:latin typeface="+mj-lt"/>
                <a:ea typeface="Helvetica Neue"/>
                <a:cs typeface="Helvetica Neue"/>
                <a:sym typeface="Helvetica Neue"/>
              </a:rPr>
              <a:t> my data?</a:t>
            </a:r>
          </a:p>
          <a:p>
            <a:pPr marL="0" marR="0" lvl="0" indent="0" algn="l" rtl="0">
              <a:lnSpc>
                <a:spcPct val="120000"/>
              </a:lnSpc>
              <a:spcBef>
                <a:spcPts val="0"/>
              </a:spcBef>
              <a:spcAft>
                <a:spcPts val="0"/>
              </a:spcAft>
              <a:buClr>
                <a:srgbClr val="000000"/>
              </a:buClr>
              <a:buSzPct val="100000"/>
              <a:buFont typeface="Arial"/>
              <a:buNone/>
            </a:pPr>
            <a:r>
              <a:rPr lang="nb-NO" sz="1200" b="0" i="0" u="none" strike="noStrike" kern="1200" cap="none" dirty="0" err="1">
                <a:solidFill>
                  <a:schemeClr val="dk1"/>
                </a:solidFill>
                <a:latin typeface="+mj-lt"/>
                <a:ea typeface="Helvetica Neue"/>
                <a:cs typeface="Helvetica Neue"/>
                <a:sym typeface="Arial"/>
              </a:rPr>
              <a:t>Yes</a:t>
            </a:r>
            <a:r>
              <a:rPr lang="nb-NO" sz="1200" b="0" i="0" u="none" strike="noStrike" kern="1200" cap="none" dirty="0">
                <a:solidFill>
                  <a:schemeClr val="dk1"/>
                </a:solidFill>
                <a:latin typeface="+mj-lt"/>
                <a:ea typeface="Helvetica Neue"/>
                <a:cs typeface="Helvetica Neue"/>
                <a:sym typeface="Arial"/>
              </a:rPr>
              <a:t>. With proper </a:t>
            </a:r>
            <a:r>
              <a:rPr lang="nb-NO" sz="1200" b="0" i="0" u="none" strike="noStrike" kern="1200" cap="none" dirty="0" err="1">
                <a:solidFill>
                  <a:schemeClr val="dk1"/>
                </a:solidFill>
                <a:latin typeface="+mj-lt"/>
                <a:ea typeface="Helvetica Neue"/>
                <a:cs typeface="Helvetica Neue"/>
                <a:sym typeface="Arial"/>
              </a:rPr>
              <a:t>documentation</a:t>
            </a:r>
            <a:r>
              <a:rPr lang="nb-NO" sz="1200" b="0" i="0" u="none" strike="noStrike" kern="1200" cap="none" dirty="0">
                <a:solidFill>
                  <a:schemeClr val="dk1"/>
                </a:solidFill>
                <a:latin typeface="+mj-lt"/>
                <a:ea typeface="Helvetica Neue"/>
                <a:cs typeface="Helvetica Neue"/>
                <a:sym typeface="Arial"/>
              </a:rPr>
              <a:t> and long-term </a:t>
            </a:r>
            <a:r>
              <a:rPr lang="nb-NO" sz="1200" b="0" i="0" u="none" strike="noStrike" kern="1200" cap="none" dirty="0" err="1">
                <a:solidFill>
                  <a:schemeClr val="dk1"/>
                </a:solidFill>
                <a:latin typeface="+mj-lt"/>
                <a:ea typeface="Helvetica Neue"/>
                <a:cs typeface="Helvetica Neue"/>
                <a:sym typeface="Arial"/>
              </a:rPr>
              <a:t>curation</a:t>
            </a:r>
            <a:r>
              <a:rPr lang="nb-NO" sz="1200" b="0" i="0" u="none" strike="noStrike" kern="1200" cap="none" dirty="0">
                <a:solidFill>
                  <a:schemeClr val="dk1"/>
                </a:solidFill>
                <a:latin typeface="+mj-lt"/>
                <a:ea typeface="Helvetica Neue"/>
                <a:cs typeface="Helvetica Neue"/>
                <a:sym typeface="Arial"/>
              </a:rPr>
              <a:t>.</a:t>
            </a:r>
            <a:endParaRPr lang="nb-NO" sz="1200" b="0" i="0" u="none" strike="noStrike" kern="1200" cap="none" dirty="0">
              <a:solidFill>
                <a:srgbClr val="000000"/>
              </a:solidFill>
              <a:latin typeface="+mj-lt"/>
              <a:ea typeface="Helvetica Neue"/>
              <a:cs typeface="Helvetica Neue"/>
              <a:sym typeface="Arial"/>
            </a:endParaRPr>
          </a:p>
          <a:p>
            <a:pPr marL="139700" indent="0">
              <a:buNone/>
            </a:pPr>
            <a:endParaRPr lang="en-US" sz="1200" dirty="0">
              <a:latin typeface="+mj-lt"/>
            </a:endParaRPr>
          </a:p>
          <a:p>
            <a:pPr marL="139700" indent="0">
              <a:buNone/>
            </a:pPr>
            <a:r>
              <a:rPr lang="en-US" sz="1200" dirty="0">
                <a:latin typeface="+mj-lt"/>
              </a:rPr>
              <a:t>When archiving</a:t>
            </a:r>
            <a:r>
              <a:rPr lang="en-US" sz="1200" baseline="0" dirty="0">
                <a:latin typeface="+mj-lt"/>
              </a:rPr>
              <a:t> your data at NSD, you as a researcher decides in line with NUPIs policy, which degree of access </a:t>
            </a:r>
            <a:r>
              <a:rPr lang="en-US" sz="1200" baseline="0" dirty="0" err="1">
                <a:latin typeface="+mj-lt"/>
              </a:rPr>
              <a:t>yorr</a:t>
            </a:r>
            <a:r>
              <a:rPr lang="en-US" sz="1200" baseline="0" dirty="0">
                <a:latin typeface="+mj-lt"/>
              </a:rPr>
              <a:t> data will have.</a:t>
            </a:r>
            <a:endParaRPr lang="en-US" sz="1200" dirty="0">
              <a:latin typeface="+mj-lt"/>
            </a:endParaRPr>
          </a:p>
          <a:p>
            <a:pPr marL="139700" indent="139700"/>
            <a:r>
              <a:rPr lang="en-US" sz="1200" dirty="0">
                <a:latin typeface="+mj-lt"/>
              </a:rPr>
              <a:t>Open: Data is open to all and can be downloaded directly from NSD. NSD can not log who downloads data. – </a:t>
            </a:r>
          </a:p>
          <a:p>
            <a:pPr marL="139700" indent="139700"/>
            <a:r>
              <a:rPr lang="en-US" sz="1200" dirty="0">
                <a:latin typeface="+mj-lt"/>
              </a:rPr>
              <a:t>Open (Authentication): Data is open to everyone at login and can be downloaded directly from NSD. NSD can log who downloads data and secure version control. This is important as more depositors need to get information about use for reporting. </a:t>
            </a:r>
          </a:p>
          <a:p>
            <a:pPr marL="139700" indent="139700"/>
            <a:r>
              <a:rPr lang="en-US" sz="1200" dirty="0">
                <a:latin typeface="+mj-lt"/>
              </a:rPr>
              <a:t>Restricted: Data is only available to selected actors. </a:t>
            </a:r>
          </a:p>
          <a:p>
            <a:pPr marL="139700" indent="139700"/>
            <a:r>
              <a:rPr lang="en-US" sz="1200" dirty="0">
                <a:latin typeface="+mj-lt"/>
              </a:rPr>
              <a:t>Closed: Data is initially unavailable. All data will have a license that is independent of the access level.</a:t>
            </a:r>
          </a:p>
          <a:p>
            <a:pPr marL="139700" indent="0">
              <a:buNone/>
            </a:pPr>
            <a:endParaRPr lang="nb-NO" dirty="0">
              <a:latin typeface="+mj-lt"/>
            </a:endParaRPr>
          </a:p>
        </p:txBody>
      </p:sp>
    </p:spTree>
    <p:extLst>
      <p:ext uri="{BB962C8B-B14F-4D97-AF65-F5344CB8AC3E}">
        <p14:creationId xmlns:p14="http://schemas.microsoft.com/office/powerpoint/2010/main" val="3242276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656492"/>
            <a:ext cx="7356475" cy="620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0" y="1025109"/>
            <a:ext cx="7283450" cy="54645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Rectangle 10"/>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498809"/>
            <a:ext cx="12192000" cy="359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03275" y="1418492"/>
            <a:ext cx="5749925" cy="2327231"/>
          </a:xfrm>
        </p:spPr>
        <p:txBody>
          <a:bodyPr lIns="0" rIns="0" anchor="b">
            <a:noAutofit/>
          </a:bodyPr>
          <a:lstStyle>
            <a:lvl1pPr algn="l">
              <a:defRPr sz="4200" b="0">
                <a:solidFill>
                  <a:schemeClr val="accent1"/>
                </a:solidFill>
              </a:defRPr>
            </a:lvl1pPr>
          </a:lstStyle>
          <a:p>
            <a:r>
              <a:rPr lang="en-GB" noProof="0"/>
              <a:t>Click to edit Master title style</a:t>
            </a:r>
          </a:p>
        </p:txBody>
      </p:sp>
      <p:sp>
        <p:nvSpPr>
          <p:cNvPr id="3" name="Subtitle 2"/>
          <p:cNvSpPr>
            <a:spLocks noGrp="1"/>
          </p:cNvSpPr>
          <p:nvPr>
            <p:ph type="subTitle" idx="1" hasCustomPrompt="1"/>
          </p:nvPr>
        </p:nvSpPr>
        <p:spPr>
          <a:xfrm>
            <a:off x="803275" y="4303469"/>
            <a:ext cx="5292725" cy="989499"/>
          </a:xfrm>
        </p:spPr>
        <p:txBody>
          <a:bodyPr lIns="0" rIns="0">
            <a:noAutofit/>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p:cNvSpPr>
            <a:spLocks noGrp="1"/>
          </p:cNvSpPr>
          <p:nvPr>
            <p:ph type="dt" sz="half" idx="10"/>
          </p:nvPr>
        </p:nvSpPr>
        <p:spPr>
          <a:xfrm>
            <a:off x="803275" y="6110870"/>
            <a:ext cx="3147402" cy="236315"/>
          </a:xfrm>
        </p:spPr>
        <p:txBody>
          <a:bodyPr/>
          <a:lstStyle/>
          <a:p>
            <a:fld id="{90E440B9-0003-1E46-A5C8-149FC1777208}" type="datetime1">
              <a:rPr lang="nb-NO" noProof="0" smtClean="0"/>
              <a:t>05.06.2019</a:t>
            </a:fld>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cxnSp>
        <p:nvCxnSpPr>
          <p:cNvPr id="9" name="Straight Connector 8"/>
          <p:cNvCxnSpPr/>
          <p:nvPr userDrawn="1"/>
        </p:nvCxnSpPr>
        <p:spPr>
          <a:xfrm>
            <a:off x="803275" y="4100513"/>
            <a:ext cx="56666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3" hasCustomPrompt="1"/>
          </p:nvPr>
        </p:nvSpPr>
        <p:spPr>
          <a:xfrm>
            <a:off x="803276" y="5495923"/>
            <a:ext cx="3892550" cy="488387"/>
          </a:xfrm>
        </p:spPr>
        <p:txBody>
          <a:bodyPr lIns="0" rIns="0">
            <a:noAutofit/>
          </a:bodyPr>
          <a:lstStyle>
            <a:lvl1pPr marL="0" indent="0">
              <a:buNone/>
              <a:defRPr sz="1000">
                <a:solidFill>
                  <a:schemeClr val="bg2">
                    <a:lumMod val="50000"/>
                  </a:schemeClr>
                </a:solidFill>
              </a:defRPr>
            </a:lvl1pPr>
          </a:lstStyle>
          <a:p>
            <a:pPr lvl="0"/>
            <a:r>
              <a:rPr lang="en-GB" noProof="0"/>
              <a:t>Disclaimer</a:t>
            </a:r>
          </a:p>
        </p:txBody>
      </p:sp>
      <p:pic>
        <p:nvPicPr>
          <p:cNvPr id="7" name="Bilde 6">
            <a:extLst>
              <a:ext uri="{FF2B5EF4-FFF2-40B4-BE49-F238E27FC236}">
                <a16:creationId xmlns:a16="http://schemas.microsoft.com/office/drawing/2014/main" id="{C11720C5-3BBA-46EA-84E9-17EEFE4A626F}"/>
              </a:ext>
            </a:extLst>
          </p:cNvPr>
          <p:cNvPicPr>
            <a:picLocks noChangeAspect="1"/>
          </p:cNvPicPr>
          <p:nvPr userDrawn="1"/>
        </p:nvPicPr>
        <p:blipFill>
          <a:blip r:embed="rId3"/>
          <a:stretch>
            <a:fillRect/>
          </a:stretch>
        </p:blipFill>
        <p:spPr>
          <a:xfrm>
            <a:off x="349171" y="338021"/>
            <a:ext cx="1895875" cy="348894"/>
          </a:xfrm>
          <a:prstGeom prst="rect">
            <a:avLst/>
          </a:prstGeom>
        </p:spPr>
      </p:pic>
    </p:spTree>
    <p:extLst>
      <p:ext uri="{BB962C8B-B14F-4D97-AF65-F5344CB8AC3E}">
        <p14:creationId xmlns:p14="http://schemas.microsoft.com/office/powerpoint/2010/main" val="20755337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 med tekst A">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56475" y="1015999"/>
            <a:ext cx="4103688" cy="3084513"/>
          </a:xfrm>
        </p:spPr>
        <p:txBody>
          <a:bodyPr/>
          <a:lstStyle/>
          <a:p>
            <a:r>
              <a:rPr lang="nb-NO"/>
              <a:t>Klikk for å redigere tittelstil</a:t>
            </a:r>
            <a:endParaRPr lang="nb-NO" dirty="0"/>
          </a:p>
        </p:txBody>
      </p:sp>
      <p:sp>
        <p:nvSpPr>
          <p:cNvPr id="8" name="Date Placeholder 3"/>
          <p:cNvSpPr>
            <a:spLocks noGrp="1"/>
          </p:cNvSpPr>
          <p:nvPr>
            <p:ph type="dt" sz="half" idx="12"/>
          </p:nvPr>
        </p:nvSpPr>
        <p:spPr>
          <a:xfrm>
            <a:off x="9804400" y="368300"/>
            <a:ext cx="1510814" cy="213591"/>
          </a:xfrm>
        </p:spPr>
        <p:txBody>
          <a:bodyPr/>
          <a:lstStyle/>
          <a:p>
            <a:fld id="{C47D7C2D-2ABC-5A4E-BED6-86CADD06C111}" type="datetime1">
              <a:rPr lang="nb-NO" noProof="0" smtClean="0"/>
              <a:t>05.06.2019</a:t>
            </a:fld>
            <a:endParaRPr lang="nb-NO" noProof="0" dirty="0"/>
          </a:p>
        </p:txBody>
      </p:sp>
      <p:sp>
        <p:nvSpPr>
          <p:cNvPr id="9" name="Footer Placeholder 4"/>
          <p:cNvSpPr>
            <a:spLocks noGrp="1"/>
          </p:cNvSpPr>
          <p:nvPr>
            <p:ph type="ftr" sz="quarter" idx="13"/>
          </p:nvPr>
        </p:nvSpPr>
        <p:spPr>
          <a:xfrm>
            <a:off x="9804400" y="649808"/>
            <a:ext cx="2016125" cy="366192"/>
          </a:xfrm>
        </p:spPr>
        <p:txBody>
          <a:bodyPr/>
          <a:lstStyle/>
          <a:p>
            <a:r>
              <a:rPr lang="nb-NO" noProof="0"/>
              <a:t>Kolumnetittel</a:t>
            </a:r>
            <a:endParaRPr lang="nb-NO" noProof="0" dirty="0"/>
          </a:p>
        </p:txBody>
      </p:sp>
      <p:sp>
        <p:nvSpPr>
          <p:cNvPr id="10" name="Slide Number Placeholder 5"/>
          <p:cNvSpPr>
            <a:spLocks noGrp="1"/>
          </p:cNvSpPr>
          <p:nvPr>
            <p:ph type="sldNum" sz="quarter" idx="14"/>
          </p:nvPr>
        </p:nvSpPr>
        <p:spPr>
          <a:xfrm>
            <a:off x="11315214" y="368300"/>
            <a:ext cx="505311" cy="213591"/>
          </a:xfrm>
        </p:spPr>
        <p:txBody>
          <a:bodyPr/>
          <a:lstStyle/>
          <a:p>
            <a:fld id="{E4F9EB86-8110-D14E-B8CF-CB8DE250DDC0}" type="slidenum">
              <a:rPr lang="nb-NO" noProof="0" smtClean="0"/>
              <a:t>‹#›</a:t>
            </a:fld>
            <a:endParaRPr lang="nb-NO" noProof="0" dirty="0"/>
          </a:p>
        </p:txBody>
      </p:sp>
      <p:sp>
        <p:nvSpPr>
          <p:cNvPr id="11" name="Table Placeholder 2"/>
          <p:cNvSpPr>
            <a:spLocks noGrp="1"/>
          </p:cNvSpPr>
          <p:nvPr>
            <p:ph type="tbl" sz="quarter" idx="15"/>
          </p:nvPr>
        </p:nvSpPr>
        <p:spPr>
          <a:xfrm>
            <a:off x="371475" y="1016000"/>
            <a:ext cx="6537325" cy="5160963"/>
          </a:xfrm>
          <a:solidFill>
            <a:schemeClr val="accent3">
              <a:lumMod val="20000"/>
              <a:lumOff val="80000"/>
            </a:schemeClr>
          </a:solidFill>
        </p:spPr>
        <p:txBody>
          <a:bodyPr/>
          <a:lstStyle/>
          <a:p>
            <a:r>
              <a:rPr lang="nb-NO"/>
              <a:t>Klikk ikonet for å legge til en tabell</a:t>
            </a:r>
          </a:p>
        </p:txBody>
      </p:sp>
      <p:sp>
        <p:nvSpPr>
          <p:cNvPr id="13" name="Text Placeholder 4"/>
          <p:cNvSpPr>
            <a:spLocks noGrp="1"/>
          </p:cNvSpPr>
          <p:nvPr>
            <p:ph type="body" sz="quarter" idx="16"/>
          </p:nvPr>
        </p:nvSpPr>
        <p:spPr>
          <a:xfrm>
            <a:off x="7356475" y="4229100"/>
            <a:ext cx="4103688" cy="19478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cSld>
  <p:clrMapOvr>
    <a:masterClrMapping/>
  </p:clrMapOvr>
  <p:transition>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l med tekst B">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56475" y="1016000"/>
            <a:ext cx="4103688" cy="1219200"/>
          </a:xfrm>
        </p:spPr>
        <p:txBody>
          <a:bodyPr/>
          <a:lstStyle/>
          <a:p>
            <a:r>
              <a:rPr lang="nb-NO"/>
              <a:t>Klikk for å redigere tittelstil</a:t>
            </a:r>
            <a:endParaRPr lang="nb-NO" dirty="0"/>
          </a:p>
        </p:txBody>
      </p:sp>
      <p:sp>
        <p:nvSpPr>
          <p:cNvPr id="7" name="Date Placeholder 3"/>
          <p:cNvSpPr>
            <a:spLocks noGrp="1"/>
          </p:cNvSpPr>
          <p:nvPr>
            <p:ph type="dt" sz="half" idx="12"/>
          </p:nvPr>
        </p:nvSpPr>
        <p:spPr>
          <a:xfrm>
            <a:off x="9804400" y="368300"/>
            <a:ext cx="1510814" cy="213591"/>
          </a:xfrm>
        </p:spPr>
        <p:txBody>
          <a:bodyPr/>
          <a:lstStyle/>
          <a:p>
            <a:fld id="{EA5CD876-85A2-B04B-ABE4-94957FFEBAFD}" type="datetime1">
              <a:rPr lang="nb-NO" noProof="0" smtClean="0"/>
              <a:t>05.06.2019</a:t>
            </a:fld>
            <a:endParaRPr lang="nb-NO" noProof="0" dirty="0"/>
          </a:p>
        </p:txBody>
      </p:sp>
      <p:sp>
        <p:nvSpPr>
          <p:cNvPr id="8" name="Footer Placeholder 4"/>
          <p:cNvSpPr>
            <a:spLocks noGrp="1"/>
          </p:cNvSpPr>
          <p:nvPr>
            <p:ph type="ftr" sz="quarter" idx="13"/>
          </p:nvPr>
        </p:nvSpPr>
        <p:spPr>
          <a:xfrm>
            <a:off x="9804400" y="649808"/>
            <a:ext cx="2016125" cy="366192"/>
          </a:xfrm>
        </p:spPr>
        <p:txBody>
          <a:bodyPr/>
          <a:lstStyle/>
          <a:p>
            <a:r>
              <a:rPr lang="nb-NO" noProof="0"/>
              <a:t>Kolumnetittel</a:t>
            </a:r>
            <a:endParaRPr lang="nb-NO" noProof="0" dirty="0"/>
          </a:p>
        </p:txBody>
      </p:sp>
      <p:sp>
        <p:nvSpPr>
          <p:cNvPr id="9" name="Slide Number Placeholder 5"/>
          <p:cNvSpPr>
            <a:spLocks noGrp="1"/>
          </p:cNvSpPr>
          <p:nvPr>
            <p:ph type="sldNum" sz="quarter" idx="14"/>
          </p:nvPr>
        </p:nvSpPr>
        <p:spPr>
          <a:xfrm>
            <a:off x="11315214" y="368300"/>
            <a:ext cx="505311" cy="213591"/>
          </a:xfrm>
        </p:spPr>
        <p:txBody>
          <a:bodyPr/>
          <a:lstStyle/>
          <a:p>
            <a:fld id="{E4F9EB86-8110-D14E-B8CF-CB8DE250DDC0}" type="slidenum">
              <a:rPr lang="nb-NO" noProof="0" smtClean="0"/>
              <a:t>‹#›</a:t>
            </a:fld>
            <a:endParaRPr lang="nb-NO" noProof="0" dirty="0"/>
          </a:p>
        </p:txBody>
      </p:sp>
      <p:sp>
        <p:nvSpPr>
          <p:cNvPr id="10" name="Table Placeholder 2"/>
          <p:cNvSpPr>
            <a:spLocks noGrp="1"/>
          </p:cNvSpPr>
          <p:nvPr>
            <p:ph type="tbl" sz="quarter" idx="15"/>
          </p:nvPr>
        </p:nvSpPr>
        <p:spPr>
          <a:xfrm>
            <a:off x="371475" y="1016000"/>
            <a:ext cx="6537325" cy="5160963"/>
          </a:xfrm>
          <a:solidFill>
            <a:schemeClr val="accent3">
              <a:lumMod val="20000"/>
              <a:lumOff val="80000"/>
            </a:schemeClr>
          </a:solidFill>
        </p:spPr>
        <p:txBody>
          <a:bodyPr/>
          <a:lstStyle/>
          <a:p>
            <a:r>
              <a:rPr lang="nb-NO"/>
              <a:t>Klikk ikonet for å legge til en tabell</a:t>
            </a:r>
          </a:p>
        </p:txBody>
      </p:sp>
      <p:sp>
        <p:nvSpPr>
          <p:cNvPr id="11" name="Text Placeholder 4"/>
          <p:cNvSpPr>
            <a:spLocks noGrp="1"/>
          </p:cNvSpPr>
          <p:nvPr>
            <p:ph type="body" sz="quarter" idx="16"/>
          </p:nvPr>
        </p:nvSpPr>
        <p:spPr>
          <a:xfrm>
            <a:off x="7356475" y="2349500"/>
            <a:ext cx="4103688"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cSld>
  <p:clrMapOvr>
    <a:masterClrMapping/>
  </p:clrMapOvr>
  <p:transition>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 1-Spal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482EFC-22AF-3447-861F-2984135BC55B}" type="datetime1">
              <a:rPr lang="nb-NO" noProof="0" smtClean="0"/>
              <a:t>05.06.2019</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3" name="Table Placeholder 2"/>
          <p:cNvSpPr>
            <a:spLocks noGrp="1"/>
          </p:cNvSpPr>
          <p:nvPr>
            <p:ph type="tbl" sz="quarter" idx="13"/>
          </p:nvPr>
        </p:nvSpPr>
        <p:spPr>
          <a:xfrm>
            <a:off x="371475" y="1016000"/>
            <a:ext cx="11449050" cy="5160963"/>
          </a:xfrm>
          <a:solidFill>
            <a:schemeClr val="accent3">
              <a:lumMod val="20000"/>
              <a:lumOff val="80000"/>
            </a:schemeClr>
          </a:solidFill>
        </p:spPr>
        <p:txBody>
          <a:bodyPr/>
          <a:lstStyle/>
          <a:p>
            <a:r>
              <a:rPr lang="nb-NO"/>
              <a:t>Klikk ikonet for å legge til en tabell</a:t>
            </a:r>
          </a:p>
        </p:txBody>
      </p:sp>
    </p:spTree>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Bil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7283449" y="0"/>
            <a:ext cx="4908549" cy="6489700"/>
          </a:xfrm>
          <a:solidFill>
            <a:schemeClr val="bg2"/>
          </a:solidFill>
        </p:spPr>
        <p:txBody>
          <a:bodyPr/>
          <a:lstStyle/>
          <a:p>
            <a:r>
              <a:rPr lang="nb-NO" noProof="0"/>
              <a:t>Klikk på ikonet for å legge til et bilde</a:t>
            </a:r>
            <a:endParaRPr lang="nb-NO" noProof="0" dirty="0"/>
          </a:p>
        </p:txBody>
      </p:sp>
      <p:sp>
        <p:nvSpPr>
          <p:cNvPr id="2" name="Title 1"/>
          <p:cNvSpPr>
            <a:spLocks noGrp="1"/>
          </p:cNvSpPr>
          <p:nvPr>
            <p:ph type="title"/>
          </p:nvPr>
        </p:nvSpPr>
        <p:spPr>
          <a:xfrm>
            <a:off x="731839" y="368299"/>
            <a:ext cx="5364162" cy="1635125"/>
          </a:xfrm>
        </p:spPr>
        <p:txBody>
          <a:bodyPr/>
          <a:lstStyle/>
          <a:p>
            <a:r>
              <a:rPr lang="nb-NO" noProof="0"/>
              <a:t>Klikk for å redigere tittelstil</a:t>
            </a:r>
            <a:endParaRPr lang="nb-NO" noProof="0" dirty="0"/>
          </a:p>
        </p:txBody>
      </p:sp>
      <p:sp>
        <p:nvSpPr>
          <p:cNvPr id="4" name="Date Placeholder 3"/>
          <p:cNvSpPr>
            <a:spLocks noGrp="1"/>
          </p:cNvSpPr>
          <p:nvPr>
            <p:ph type="dt" sz="half" idx="10"/>
          </p:nvPr>
        </p:nvSpPr>
        <p:spPr/>
        <p:txBody>
          <a:bodyPr/>
          <a:lstStyle/>
          <a:p>
            <a:fld id="{8CD86987-D314-7C4D-AB1D-4DB3A5D408AB}" type="datetime1">
              <a:rPr lang="nb-NO" noProof="0" smtClean="0"/>
              <a:t>05.06.2019</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9" name="Text Placeholder 8"/>
          <p:cNvSpPr>
            <a:spLocks noGrp="1"/>
          </p:cNvSpPr>
          <p:nvPr>
            <p:ph type="body" sz="quarter" idx="14"/>
          </p:nvPr>
        </p:nvSpPr>
        <p:spPr>
          <a:xfrm>
            <a:off x="731838" y="2349500"/>
            <a:ext cx="5364162"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1016000"/>
            <a:ext cx="12191998" cy="5473700"/>
          </a:xfrm>
          <a:solidFill>
            <a:schemeClr val="bg2"/>
          </a:solidFill>
        </p:spPr>
        <p:txBody>
          <a:bodyPr/>
          <a:lstStyle/>
          <a:p>
            <a:r>
              <a:rPr lang="nb-NO"/>
              <a:t>Klikk på ikonet for å legge til et bilde</a:t>
            </a:r>
            <a:endParaRPr lang="en-US"/>
          </a:p>
        </p:txBody>
      </p:sp>
      <p:sp>
        <p:nvSpPr>
          <p:cNvPr id="4" name="Date Placeholder 3"/>
          <p:cNvSpPr>
            <a:spLocks noGrp="1"/>
          </p:cNvSpPr>
          <p:nvPr>
            <p:ph type="dt" sz="half" idx="10"/>
          </p:nvPr>
        </p:nvSpPr>
        <p:spPr/>
        <p:txBody>
          <a:bodyPr/>
          <a:lstStyle/>
          <a:p>
            <a:fld id="{3D148014-8256-6C41-81DB-972C9EFFD408}" type="datetime1">
              <a:rPr lang="nb-NO" smtClean="0"/>
              <a:t>05.06.2019</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1016000"/>
            <a:ext cx="12191998" cy="5473700"/>
          </a:xfrm>
          <a:solidFill>
            <a:schemeClr val="bg2"/>
          </a:solidFill>
        </p:spPr>
        <p:txBody>
          <a:bodyPr/>
          <a:lstStyle/>
          <a:p>
            <a:r>
              <a:rPr lang="nb-NO" noProof="0"/>
              <a:t>Klikk på ikonet for å legge til et bilde</a:t>
            </a:r>
            <a:endParaRPr lang="nb-NO" noProof="0" dirty="0"/>
          </a:p>
        </p:txBody>
      </p:sp>
      <p:sp>
        <p:nvSpPr>
          <p:cNvPr id="4" name="Date Placeholder 3"/>
          <p:cNvSpPr>
            <a:spLocks noGrp="1"/>
          </p:cNvSpPr>
          <p:nvPr>
            <p:ph type="dt" sz="half" idx="10"/>
          </p:nvPr>
        </p:nvSpPr>
        <p:spPr/>
        <p:txBody>
          <a:bodyPr/>
          <a:lstStyle/>
          <a:p>
            <a:fld id="{5D0DBF09-57B7-7C4C-9B78-D77193858E2C}" type="datetime1">
              <a:rPr lang="nb-NO" noProof="0" smtClean="0"/>
              <a:t>05.06.2019</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itle 1"/>
          <p:cNvSpPr>
            <a:spLocks noGrp="1"/>
          </p:cNvSpPr>
          <p:nvPr>
            <p:ph type="title" hasCustomPrompt="1"/>
          </p:nvPr>
        </p:nvSpPr>
        <p:spPr>
          <a:xfrm>
            <a:off x="-1" y="1016000"/>
            <a:ext cx="4835526" cy="5473700"/>
          </a:xfrm>
          <a:solidFill>
            <a:srgbClr val="1C4359">
              <a:alpha val="80000"/>
            </a:srgbClr>
          </a:solidFill>
        </p:spPr>
        <p:txBody>
          <a:bodyPr wrap="square" tIns="360000" bIns="360000" anchor="ctr">
            <a:noAutofit/>
          </a:bodyPr>
          <a:lstStyle>
            <a:lvl1pPr algn="ctr">
              <a:defRPr baseline="0">
                <a:solidFill>
                  <a:schemeClr val="bg1"/>
                </a:solidFill>
              </a:defRPr>
            </a:lvl1pPr>
          </a:lstStyle>
          <a:p>
            <a:r>
              <a:rPr lang="en-GB" noProof="0"/>
              <a:t>Rediger for å legge til tekst og utvid/plasser boksen basert på hva som passer med bildets komposisjon</a:t>
            </a:r>
          </a:p>
        </p:txBody>
      </p:sp>
    </p:spTree>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 utfallen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0"/>
            <a:ext cx="12191998" cy="6858000"/>
          </a:xfrm>
          <a:solidFill>
            <a:schemeClr val="bg2"/>
          </a:solidFill>
        </p:spPr>
        <p:txBody>
          <a:bodyPr/>
          <a:lstStyle/>
          <a:p>
            <a:r>
              <a:rPr lang="nb-NO"/>
              <a:t>Klikk på ikonet for å legge til et bilde</a:t>
            </a:r>
            <a:endParaRPr lang="en-US"/>
          </a:p>
        </p:txBody>
      </p:sp>
      <p:sp>
        <p:nvSpPr>
          <p:cNvPr id="4" name="Date Placeholder 3"/>
          <p:cNvSpPr>
            <a:spLocks noGrp="1"/>
          </p:cNvSpPr>
          <p:nvPr>
            <p:ph type="dt" sz="half" idx="10"/>
          </p:nvPr>
        </p:nvSpPr>
        <p:spPr/>
        <p:txBody>
          <a:bodyPr/>
          <a:lstStyle/>
          <a:p>
            <a:fld id="{30C7C5D1-BBD3-C545-8306-000D2B3BD28B}" type="datetime1">
              <a:rPr lang="nb-NO" smtClean="0"/>
              <a:t>05.06.2019</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 utfallende med teks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0"/>
            <a:ext cx="12191998" cy="6858000"/>
          </a:xfrm>
          <a:solidFill>
            <a:schemeClr val="bg2"/>
          </a:solidFill>
        </p:spPr>
        <p:txBody>
          <a:bodyPr/>
          <a:lstStyle/>
          <a:p>
            <a:r>
              <a:rPr lang="nb-NO" noProof="0"/>
              <a:t>Klikk på ikonet for å legge til et bilde</a:t>
            </a:r>
            <a:endParaRPr lang="nb-NO" noProof="0" dirty="0"/>
          </a:p>
        </p:txBody>
      </p:sp>
      <p:sp>
        <p:nvSpPr>
          <p:cNvPr id="4" name="Date Placeholder 3"/>
          <p:cNvSpPr>
            <a:spLocks noGrp="1"/>
          </p:cNvSpPr>
          <p:nvPr>
            <p:ph type="dt" sz="half" idx="10"/>
          </p:nvPr>
        </p:nvSpPr>
        <p:spPr/>
        <p:txBody>
          <a:bodyPr/>
          <a:lstStyle/>
          <a:p>
            <a:fld id="{A7AC2E22-2BD1-914A-92C5-5A75EDBB561D}" type="datetime1">
              <a:rPr lang="nb-NO" noProof="0" smtClean="0"/>
              <a:t>05.06.2019</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itle 1"/>
          <p:cNvSpPr>
            <a:spLocks noGrp="1"/>
          </p:cNvSpPr>
          <p:nvPr>
            <p:ph type="title" hasCustomPrompt="1"/>
          </p:nvPr>
        </p:nvSpPr>
        <p:spPr>
          <a:xfrm>
            <a:off x="-1" y="0"/>
            <a:ext cx="4835526" cy="6858000"/>
          </a:xfrm>
          <a:solidFill>
            <a:srgbClr val="1C4359">
              <a:alpha val="80000"/>
            </a:srgbClr>
          </a:solidFill>
        </p:spPr>
        <p:txBody>
          <a:bodyPr wrap="square" tIns="360000" bIns="360000" anchor="ctr">
            <a:noAutofit/>
          </a:bodyPr>
          <a:lstStyle>
            <a:lvl1pPr algn="ctr">
              <a:defRPr baseline="0">
                <a:solidFill>
                  <a:schemeClr val="bg1"/>
                </a:solidFill>
              </a:defRPr>
            </a:lvl1pPr>
          </a:lstStyle>
          <a:p>
            <a:r>
              <a:rPr lang="en-GB" noProof="0"/>
              <a:t>Rediger for å legge til tekst og utvid/plasser boksen basert på hva som passer med bildets komposisjon</a:t>
            </a:r>
          </a:p>
        </p:txBody>
      </p:sp>
    </p:spTree>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lage 2 bilder">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1016000"/>
            <a:ext cx="6067946" cy="5409532"/>
          </a:xfrm>
          <a:solidFill>
            <a:schemeClr val="bg2"/>
          </a:solidFill>
        </p:spPr>
        <p:txBody>
          <a:bodyPr/>
          <a:lstStyle/>
          <a:p>
            <a:r>
              <a:rPr lang="nb-NO"/>
              <a:t>Klikk på ikonet for å legge til et bilde</a:t>
            </a:r>
            <a:endParaRPr lang="en-US"/>
          </a:p>
        </p:txBody>
      </p:sp>
      <p:sp>
        <p:nvSpPr>
          <p:cNvPr id="4" name="Date Placeholder 3"/>
          <p:cNvSpPr>
            <a:spLocks noGrp="1"/>
          </p:cNvSpPr>
          <p:nvPr>
            <p:ph type="dt" sz="half" idx="10"/>
          </p:nvPr>
        </p:nvSpPr>
        <p:spPr/>
        <p:txBody>
          <a:bodyPr/>
          <a:lstStyle/>
          <a:p>
            <a:fld id="{DE856CC6-FAB9-A548-9184-64BA8D275856}" type="datetime1">
              <a:rPr lang="nb-NO" smtClean="0"/>
              <a:t>05.06.2019</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0"/>
          <p:cNvSpPr>
            <a:spLocks noGrp="1"/>
          </p:cNvSpPr>
          <p:nvPr>
            <p:ph type="pic" sz="quarter" idx="14"/>
          </p:nvPr>
        </p:nvSpPr>
        <p:spPr>
          <a:xfrm>
            <a:off x="6124054" y="1016000"/>
            <a:ext cx="6067946" cy="5409532"/>
          </a:xfrm>
          <a:solidFill>
            <a:schemeClr val="bg2"/>
          </a:solidFill>
        </p:spPr>
        <p:txBody>
          <a:bodyPr/>
          <a:lstStyle/>
          <a:p>
            <a:r>
              <a:rPr lang="nb-NO"/>
              <a:t>Klikk på ikonet for å legge til et bilde</a:t>
            </a:r>
            <a:endParaRPr lang="en-US"/>
          </a:p>
        </p:txBody>
      </p:sp>
    </p:spTree>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age 3 bilder">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1016001"/>
            <a:ext cx="7283450" cy="5401580"/>
          </a:xfrm>
          <a:solidFill>
            <a:schemeClr val="bg2"/>
          </a:solidFill>
        </p:spPr>
        <p:txBody>
          <a:bodyPr/>
          <a:lstStyle/>
          <a:p>
            <a:r>
              <a:rPr lang="nb-NO"/>
              <a:t>Klikk på ikonet for å legge til et bilde</a:t>
            </a:r>
            <a:endParaRPr lang="en-US"/>
          </a:p>
        </p:txBody>
      </p:sp>
      <p:sp>
        <p:nvSpPr>
          <p:cNvPr id="4" name="Date Placeholder 3"/>
          <p:cNvSpPr>
            <a:spLocks noGrp="1"/>
          </p:cNvSpPr>
          <p:nvPr>
            <p:ph type="dt" sz="half" idx="10"/>
          </p:nvPr>
        </p:nvSpPr>
        <p:spPr/>
        <p:txBody>
          <a:bodyPr/>
          <a:lstStyle/>
          <a:p>
            <a:fld id="{015EBA72-AEC6-0C45-85EC-8694BC56B17A}" type="datetime1">
              <a:rPr lang="nb-NO" smtClean="0"/>
              <a:t>05.06.2019</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0"/>
          <p:cNvSpPr>
            <a:spLocks noGrp="1"/>
          </p:cNvSpPr>
          <p:nvPr>
            <p:ph type="pic" sz="quarter" idx="16"/>
          </p:nvPr>
        </p:nvSpPr>
        <p:spPr>
          <a:xfrm>
            <a:off x="7356475" y="1015999"/>
            <a:ext cx="4829175" cy="2606679"/>
          </a:xfrm>
          <a:solidFill>
            <a:schemeClr val="bg2"/>
          </a:solidFill>
        </p:spPr>
        <p:txBody>
          <a:bodyPr/>
          <a:lstStyle/>
          <a:p>
            <a:r>
              <a:rPr lang="nb-NO"/>
              <a:t>Klikk på ikonet for å legge til et bilde</a:t>
            </a:r>
            <a:endParaRPr lang="en-US"/>
          </a:p>
        </p:txBody>
      </p:sp>
      <p:sp>
        <p:nvSpPr>
          <p:cNvPr id="12" name="Picture Placeholder 10"/>
          <p:cNvSpPr>
            <a:spLocks noGrp="1"/>
          </p:cNvSpPr>
          <p:nvPr>
            <p:ph type="pic" sz="quarter" idx="17"/>
          </p:nvPr>
        </p:nvSpPr>
        <p:spPr>
          <a:xfrm>
            <a:off x="7356475" y="3694798"/>
            <a:ext cx="4829175" cy="2722784"/>
          </a:xfrm>
          <a:solidFill>
            <a:schemeClr val="bg2"/>
          </a:solidFill>
        </p:spPr>
        <p:txBody>
          <a:bodyPr/>
          <a:lstStyle/>
          <a:p>
            <a:r>
              <a:rPr lang="nb-NO"/>
              <a:t>Klikk på ikonet for å legge til et bilde</a:t>
            </a:r>
            <a:endParaRPr lang="en-US"/>
          </a:p>
        </p:txBody>
      </p:sp>
    </p:spTree>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0"/>
            <a:ext cx="12191999" cy="5303520"/>
          </a:xfrm>
          <a:prstGeom prst="rect">
            <a:avLst/>
          </a:prstGeom>
          <a:solidFill>
            <a:srgbClr val="1C435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hasCustomPrompt="1"/>
          </p:nvPr>
        </p:nvSpPr>
        <p:spPr>
          <a:xfrm>
            <a:off x="2449513" y="368299"/>
            <a:ext cx="7283450" cy="1635125"/>
          </a:xfrm>
        </p:spPr>
        <p:txBody>
          <a:bodyPr lIns="0">
            <a:noAutofit/>
          </a:bodyPr>
          <a:lstStyle>
            <a:lvl1pPr>
              <a:defRPr sz="4200" b="0">
                <a:solidFill>
                  <a:schemeClr val="bg1"/>
                </a:solidFill>
              </a:defRPr>
            </a:lvl1pPr>
          </a:lstStyle>
          <a:p>
            <a:r>
              <a:rPr lang="en-GB" noProof="0"/>
              <a:t>Click to edit Master title style</a:t>
            </a:r>
          </a:p>
        </p:txBody>
      </p:sp>
      <p:sp>
        <p:nvSpPr>
          <p:cNvPr id="3" name="Date Placeholder 2"/>
          <p:cNvSpPr>
            <a:spLocks noGrp="1"/>
          </p:cNvSpPr>
          <p:nvPr>
            <p:ph type="dt" sz="half" idx="10"/>
          </p:nvPr>
        </p:nvSpPr>
        <p:spPr>
          <a:xfrm>
            <a:off x="371475" y="1016000"/>
            <a:ext cx="1510814" cy="213591"/>
          </a:xfrm>
        </p:spPr>
        <p:txBody>
          <a:bodyPr/>
          <a:lstStyle>
            <a:lvl1pPr>
              <a:defRPr>
                <a:solidFill>
                  <a:schemeClr val="accent4">
                    <a:lumMod val="20000"/>
                    <a:lumOff val="80000"/>
                  </a:schemeClr>
                </a:solidFill>
              </a:defRPr>
            </a:lvl1pPr>
          </a:lstStyle>
          <a:p>
            <a:fld id="{2BB090DC-359A-1248-A024-D8A395290941}" type="datetime1">
              <a:rPr lang="en-GB" noProof="0" smtClean="0"/>
              <a:t>05/06/2019</a:t>
            </a:fld>
            <a:endParaRPr lang="en-GB" noProof="0"/>
          </a:p>
        </p:txBody>
      </p:sp>
      <p:sp>
        <p:nvSpPr>
          <p:cNvPr id="4" name="Footer Placeholder 3"/>
          <p:cNvSpPr>
            <a:spLocks noGrp="1"/>
          </p:cNvSpPr>
          <p:nvPr>
            <p:ph type="ftr" sz="quarter" idx="11"/>
          </p:nvPr>
        </p:nvSpPr>
        <p:spPr>
          <a:xfrm>
            <a:off x="371475" y="1297508"/>
            <a:ext cx="2016125" cy="366192"/>
          </a:xfrm>
        </p:spPr>
        <p:txBody>
          <a:bodyPr/>
          <a:lstStyle>
            <a:lvl1pPr>
              <a:defRPr>
                <a:solidFill>
                  <a:schemeClr val="accent4">
                    <a:lumMod val="20000"/>
                    <a:lumOff val="80000"/>
                  </a:schemeClr>
                </a:solidFill>
              </a:defRPr>
            </a:lvl1pPr>
          </a:lstStyle>
          <a:p>
            <a:r>
              <a:rPr lang="en-GB" noProof="0"/>
              <a:t>Kolumnetittel</a:t>
            </a:r>
          </a:p>
        </p:txBody>
      </p:sp>
      <p:sp>
        <p:nvSpPr>
          <p:cNvPr id="5" name="Slide Number Placeholder 4"/>
          <p:cNvSpPr>
            <a:spLocks noGrp="1"/>
          </p:cNvSpPr>
          <p:nvPr>
            <p:ph type="sldNum" sz="quarter" idx="12"/>
          </p:nvPr>
        </p:nvSpPr>
        <p:spPr/>
        <p:txBody>
          <a:bodyPr/>
          <a:lstStyle>
            <a:lvl1pPr>
              <a:defRPr>
                <a:solidFill>
                  <a:schemeClr val="accent4">
                    <a:lumMod val="20000"/>
                    <a:lumOff val="80000"/>
                  </a:schemeClr>
                </a:solidFill>
              </a:defRPr>
            </a:lvl1pPr>
          </a:lstStyle>
          <a:p>
            <a:fld id="{E4F9EB86-8110-D14E-B8CF-CB8DE250DDC0}" type="slidenum">
              <a:rPr lang="en-GB" noProof="0" smtClean="0"/>
              <a:pPr/>
              <a:t>‹#›</a:t>
            </a:fld>
            <a:endParaRPr lang="en-GB" noProof="0"/>
          </a:p>
        </p:txBody>
      </p:sp>
      <p:sp>
        <p:nvSpPr>
          <p:cNvPr id="6" name="Rectangle 5"/>
          <p:cNvSpPr/>
          <p:nvPr userDrawn="1"/>
        </p:nvSpPr>
        <p:spPr>
          <a:xfrm>
            <a:off x="-1" y="2772436"/>
            <a:ext cx="12192000" cy="40855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1" name="Straight Connector 10"/>
          <p:cNvCxnSpPr/>
          <p:nvPr userDrawn="1"/>
        </p:nvCxnSpPr>
        <p:spPr>
          <a:xfrm>
            <a:off x="2449513" y="2349500"/>
            <a:ext cx="5666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hasCustomPrompt="1"/>
          </p:nvPr>
        </p:nvSpPr>
        <p:spPr>
          <a:xfrm>
            <a:off x="2449513" y="3081338"/>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15" name="Text Placeholder 13"/>
          <p:cNvSpPr>
            <a:spLocks noGrp="1"/>
          </p:cNvSpPr>
          <p:nvPr>
            <p:ph type="body" sz="quarter" idx="15" hasCustomPrompt="1"/>
          </p:nvPr>
        </p:nvSpPr>
        <p:spPr>
          <a:xfrm>
            <a:off x="3016174" y="3081338"/>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16" name="Text Placeholder 13"/>
          <p:cNvSpPr>
            <a:spLocks noGrp="1"/>
          </p:cNvSpPr>
          <p:nvPr>
            <p:ph type="body" sz="quarter" idx="16" hasCustomPrompt="1"/>
          </p:nvPr>
        </p:nvSpPr>
        <p:spPr>
          <a:xfrm>
            <a:off x="2449513" y="3789288"/>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17" name="Text Placeholder 13"/>
          <p:cNvSpPr>
            <a:spLocks noGrp="1"/>
          </p:cNvSpPr>
          <p:nvPr>
            <p:ph type="body" sz="quarter" idx="17" hasCustomPrompt="1"/>
          </p:nvPr>
        </p:nvSpPr>
        <p:spPr>
          <a:xfrm>
            <a:off x="3016174" y="3789288"/>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33" name="Text Placeholder 13"/>
          <p:cNvSpPr>
            <a:spLocks noGrp="1"/>
          </p:cNvSpPr>
          <p:nvPr>
            <p:ph type="body" sz="quarter" idx="18" hasCustomPrompt="1"/>
          </p:nvPr>
        </p:nvSpPr>
        <p:spPr>
          <a:xfrm>
            <a:off x="2449513" y="4500622"/>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34" name="Text Placeholder 13"/>
          <p:cNvSpPr>
            <a:spLocks noGrp="1"/>
          </p:cNvSpPr>
          <p:nvPr>
            <p:ph type="body" sz="quarter" idx="19" hasCustomPrompt="1"/>
          </p:nvPr>
        </p:nvSpPr>
        <p:spPr>
          <a:xfrm>
            <a:off x="3016174" y="4500622"/>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35" name="Text Placeholder 13"/>
          <p:cNvSpPr>
            <a:spLocks noGrp="1"/>
          </p:cNvSpPr>
          <p:nvPr>
            <p:ph type="body" sz="quarter" idx="20" hasCustomPrompt="1"/>
          </p:nvPr>
        </p:nvSpPr>
        <p:spPr>
          <a:xfrm>
            <a:off x="2449513" y="5206220"/>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36" name="Text Placeholder 13"/>
          <p:cNvSpPr>
            <a:spLocks noGrp="1"/>
          </p:cNvSpPr>
          <p:nvPr>
            <p:ph type="body" sz="quarter" idx="21" hasCustomPrompt="1"/>
          </p:nvPr>
        </p:nvSpPr>
        <p:spPr>
          <a:xfrm>
            <a:off x="3016174" y="5206220"/>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37" name="Text Placeholder 13"/>
          <p:cNvSpPr>
            <a:spLocks noGrp="1"/>
          </p:cNvSpPr>
          <p:nvPr>
            <p:ph type="body" sz="quarter" idx="22" hasCustomPrompt="1"/>
          </p:nvPr>
        </p:nvSpPr>
        <p:spPr>
          <a:xfrm>
            <a:off x="2449513" y="5909945"/>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38" name="Text Placeholder 13"/>
          <p:cNvSpPr>
            <a:spLocks noGrp="1"/>
          </p:cNvSpPr>
          <p:nvPr>
            <p:ph type="body" sz="quarter" idx="23" hasCustomPrompt="1"/>
          </p:nvPr>
        </p:nvSpPr>
        <p:spPr>
          <a:xfrm>
            <a:off x="3016174" y="5909945"/>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39" name="Text Placeholder 13"/>
          <p:cNvSpPr>
            <a:spLocks noGrp="1"/>
          </p:cNvSpPr>
          <p:nvPr>
            <p:ph type="body" sz="quarter" idx="24" hasCustomPrompt="1"/>
          </p:nvPr>
        </p:nvSpPr>
        <p:spPr>
          <a:xfrm>
            <a:off x="6096000" y="3081338"/>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40" name="Text Placeholder 13"/>
          <p:cNvSpPr>
            <a:spLocks noGrp="1"/>
          </p:cNvSpPr>
          <p:nvPr>
            <p:ph type="body" sz="quarter" idx="25" hasCustomPrompt="1"/>
          </p:nvPr>
        </p:nvSpPr>
        <p:spPr>
          <a:xfrm>
            <a:off x="6662661" y="3081338"/>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41" name="Text Placeholder 13"/>
          <p:cNvSpPr>
            <a:spLocks noGrp="1"/>
          </p:cNvSpPr>
          <p:nvPr>
            <p:ph type="body" sz="quarter" idx="26" hasCustomPrompt="1"/>
          </p:nvPr>
        </p:nvSpPr>
        <p:spPr>
          <a:xfrm>
            <a:off x="6096000" y="3789288"/>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42" name="Text Placeholder 13"/>
          <p:cNvSpPr>
            <a:spLocks noGrp="1"/>
          </p:cNvSpPr>
          <p:nvPr>
            <p:ph type="body" sz="quarter" idx="27" hasCustomPrompt="1"/>
          </p:nvPr>
        </p:nvSpPr>
        <p:spPr>
          <a:xfrm>
            <a:off x="6662661" y="3789288"/>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43" name="Text Placeholder 13"/>
          <p:cNvSpPr>
            <a:spLocks noGrp="1"/>
          </p:cNvSpPr>
          <p:nvPr>
            <p:ph type="body" sz="quarter" idx="28" hasCustomPrompt="1"/>
          </p:nvPr>
        </p:nvSpPr>
        <p:spPr>
          <a:xfrm>
            <a:off x="6096000" y="4500622"/>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44" name="Text Placeholder 13"/>
          <p:cNvSpPr>
            <a:spLocks noGrp="1"/>
          </p:cNvSpPr>
          <p:nvPr>
            <p:ph type="body" sz="quarter" idx="29" hasCustomPrompt="1"/>
          </p:nvPr>
        </p:nvSpPr>
        <p:spPr>
          <a:xfrm>
            <a:off x="6662661" y="4500622"/>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45" name="Text Placeholder 13"/>
          <p:cNvSpPr>
            <a:spLocks noGrp="1"/>
          </p:cNvSpPr>
          <p:nvPr>
            <p:ph type="body" sz="quarter" idx="30" hasCustomPrompt="1"/>
          </p:nvPr>
        </p:nvSpPr>
        <p:spPr>
          <a:xfrm>
            <a:off x="6096000" y="5206220"/>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46" name="Text Placeholder 13"/>
          <p:cNvSpPr>
            <a:spLocks noGrp="1"/>
          </p:cNvSpPr>
          <p:nvPr>
            <p:ph type="body" sz="quarter" idx="31" hasCustomPrompt="1"/>
          </p:nvPr>
        </p:nvSpPr>
        <p:spPr>
          <a:xfrm>
            <a:off x="6662661" y="5206220"/>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47" name="Text Placeholder 13"/>
          <p:cNvSpPr>
            <a:spLocks noGrp="1"/>
          </p:cNvSpPr>
          <p:nvPr>
            <p:ph type="body" sz="quarter" idx="32" hasCustomPrompt="1"/>
          </p:nvPr>
        </p:nvSpPr>
        <p:spPr>
          <a:xfrm>
            <a:off x="6096000" y="5909945"/>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48" name="Text Placeholder 13"/>
          <p:cNvSpPr>
            <a:spLocks noGrp="1"/>
          </p:cNvSpPr>
          <p:nvPr>
            <p:ph type="body" sz="quarter" idx="33" hasCustomPrompt="1"/>
          </p:nvPr>
        </p:nvSpPr>
        <p:spPr>
          <a:xfrm>
            <a:off x="6662661" y="5909945"/>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pic>
        <p:nvPicPr>
          <p:cNvPr id="29" name="Picture 2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ext uri="{BB962C8B-B14F-4D97-AF65-F5344CB8AC3E}">
        <p14:creationId xmlns:p14="http://schemas.microsoft.com/office/powerpoint/2010/main" val="128111491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age 4 bil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685843-BEEA-D743-8100-6BEB5A677347}" type="datetime1">
              <a:rPr lang="nb-NO" smtClean="0"/>
              <a:t>05.06.2019</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0"/>
          <p:cNvSpPr>
            <a:spLocks noGrp="1"/>
          </p:cNvSpPr>
          <p:nvPr>
            <p:ph type="pic" sz="quarter" idx="14"/>
          </p:nvPr>
        </p:nvSpPr>
        <p:spPr>
          <a:xfrm>
            <a:off x="-1" y="1016001"/>
            <a:ext cx="4835525" cy="3012393"/>
          </a:xfrm>
          <a:solidFill>
            <a:schemeClr val="bg2"/>
          </a:solidFill>
        </p:spPr>
        <p:txBody>
          <a:bodyPr/>
          <a:lstStyle/>
          <a:p>
            <a:r>
              <a:rPr lang="nb-NO"/>
              <a:t>Klikk på ikonet for å legge til et bilde</a:t>
            </a:r>
            <a:endParaRPr lang="en-US"/>
          </a:p>
        </p:txBody>
      </p:sp>
      <p:sp>
        <p:nvSpPr>
          <p:cNvPr id="12" name="Picture Placeholder 10"/>
          <p:cNvSpPr>
            <a:spLocks noGrp="1"/>
          </p:cNvSpPr>
          <p:nvPr>
            <p:ph type="pic" sz="quarter" idx="17"/>
          </p:nvPr>
        </p:nvSpPr>
        <p:spPr>
          <a:xfrm>
            <a:off x="4903788" y="1016001"/>
            <a:ext cx="7288212" cy="5401580"/>
          </a:xfrm>
          <a:solidFill>
            <a:schemeClr val="bg2"/>
          </a:solidFill>
        </p:spPr>
        <p:txBody>
          <a:bodyPr/>
          <a:lstStyle/>
          <a:p>
            <a:r>
              <a:rPr lang="nb-NO"/>
              <a:t>Klikk på ikonet for å legge til et bilde</a:t>
            </a:r>
            <a:endParaRPr lang="en-US"/>
          </a:p>
        </p:txBody>
      </p:sp>
      <p:sp>
        <p:nvSpPr>
          <p:cNvPr id="13" name="Picture Placeholder 10"/>
          <p:cNvSpPr>
            <a:spLocks noGrp="1"/>
          </p:cNvSpPr>
          <p:nvPr>
            <p:ph type="pic" sz="quarter" idx="18"/>
          </p:nvPr>
        </p:nvSpPr>
        <p:spPr>
          <a:xfrm>
            <a:off x="-1" y="4100513"/>
            <a:ext cx="2387601" cy="2317068"/>
          </a:xfrm>
          <a:solidFill>
            <a:schemeClr val="bg2"/>
          </a:solidFill>
        </p:spPr>
        <p:txBody>
          <a:bodyPr/>
          <a:lstStyle/>
          <a:p>
            <a:r>
              <a:rPr lang="nb-NO"/>
              <a:t>Klikk på ikonet for å legge til et bilde</a:t>
            </a:r>
            <a:endParaRPr lang="en-US"/>
          </a:p>
        </p:txBody>
      </p:sp>
      <p:sp>
        <p:nvSpPr>
          <p:cNvPr id="14" name="Picture Placeholder 10"/>
          <p:cNvSpPr>
            <a:spLocks noGrp="1"/>
          </p:cNvSpPr>
          <p:nvPr>
            <p:ph type="pic" sz="quarter" idx="19"/>
          </p:nvPr>
        </p:nvSpPr>
        <p:spPr>
          <a:xfrm>
            <a:off x="2449513" y="4100513"/>
            <a:ext cx="2387601" cy="2317068"/>
          </a:xfrm>
          <a:solidFill>
            <a:schemeClr val="bg2"/>
          </a:solidFill>
        </p:spPr>
        <p:txBody>
          <a:bodyPr/>
          <a:lstStyle/>
          <a:p>
            <a:r>
              <a:rPr lang="nb-NO"/>
              <a:t>Klikk på ikonet for å legge til et bilde</a:t>
            </a:r>
            <a:endParaRPr lang="en-US"/>
          </a:p>
        </p:txBody>
      </p:sp>
    </p:spTree>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lage 5 bil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397EEE-5575-2F4D-A13D-0C7F4ED2DFA9}" type="datetime1">
              <a:rPr lang="nb-NO" smtClean="0"/>
              <a:t>05.06.2019</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0"/>
          <p:cNvSpPr>
            <a:spLocks noGrp="1"/>
          </p:cNvSpPr>
          <p:nvPr>
            <p:ph type="pic" sz="quarter" idx="18"/>
          </p:nvPr>
        </p:nvSpPr>
        <p:spPr>
          <a:xfrm>
            <a:off x="-4760" y="1016001"/>
            <a:ext cx="4840286" cy="3012393"/>
          </a:xfrm>
          <a:solidFill>
            <a:schemeClr val="bg2"/>
          </a:solidFill>
        </p:spPr>
        <p:txBody>
          <a:bodyPr/>
          <a:lstStyle/>
          <a:p>
            <a:r>
              <a:rPr lang="nb-NO"/>
              <a:t>Klikk på ikonet for å legge til et bilde</a:t>
            </a:r>
            <a:endParaRPr lang="en-US"/>
          </a:p>
        </p:txBody>
      </p:sp>
      <p:sp>
        <p:nvSpPr>
          <p:cNvPr id="19" name="Picture Placeholder 10"/>
          <p:cNvSpPr>
            <a:spLocks noGrp="1"/>
          </p:cNvSpPr>
          <p:nvPr>
            <p:ph type="pic" sz="quarter" idx="19"/>
          </p:nvPr>
        </p:nvSpPr>
        <p:spPr>
          <a:xfrm>
            <a:off x="4903788" y="1016001"/>
            <a:ext cx="7288212" cy="3012393"/>
          </a:xfrm>
          <a:solidFill>
            <a:schemeClr val="bg2"/>
          </a:solidFill>
        </p:spPr>
        <p:txBody>
          <a:bodyPr/>
          <a:lstStyle/>
          <a:p>
            <a:r>
              <a:rPr lang="nb-NO"/>
              <a:t>Klikk på ikonet for å legge til et bilde</a:t>
            </a:r>
            <a:endParaRPr lang="en-US"/>
          </a:p>
        </p:txBody>
      </p:sp>
      <p:sp>
        <p:nvSpPr>
          <p:cNvPr id="20" name="Picture Placeholder 10"/>
          <p:cNvSpPr>
            <a:spLocks noGrp="1"/>
          </p:cNvSpPr>
          <p:nvPr>
            <p:ph type="pic" sz="quarter" idx="20"/>
          </p:nvPr>
        </p:nvSpPr>
        <p:spPr>
          <a:xfrm>
            <a:off x="-4762" y="4100513"/>
            <a:ext cx="2392361" cy="2317068"/>
          </a:xfrm>
          <a:solidFill>
            <a:schemeClr val="bg2"/>
          </a:solidFill>
        </p:spPr>
        <p:txBody>
          <a:bodyPr/>
          <a:lstStyle/>
          <a:p>
            <a:r>
              <a:rPr lang="nb-NO"/>
              <a:t>Klikk på ikonet for å legge til et bilde</a:t>
            </a:r>
            <a:endParaRPr lang="en-US"/>
          </a:p>
        </p:txBody>
      </p:sp>
      <p:sp>
        <p:nvSpPr>
          <p:cNvPr id="21" name="Picture Placeholder 10"/>
          <p:cNvSpPr>
            <a:spLocks noGrp="1"/>
          </p:cNvSpPr>
          <p:nvPr>
            <p:ph type="pic" sz="quarter" idx="21"/>
          </p:nvPr>
        </p:nvSpPr>
        <p:spPr>
          <a:xfrm>
            <a:off x="2449513" y="4100513"/>
            <a:ext cx="4833937" cy="2317068"/>
          </a:xfrm>
          <a:solidFill>
            <a:schemeClr val="bg2"/>
          </a:solidFill>
        </p:spPr>
        <p:txBody>
          <a:bodyPr/>
          <a:lstStyle/>
          <a:p>
            <a:r>
              <a:rPr lang="nb-NO"/>
              <a:t>Klikk på ikonet for å legge til et bilde</a:t>
            </a:r>
            <a:endParaRPr lang="en-US"/>
          </a:p>
        </p:txBody>
      </p:sp>
      <p:sp>
        <p:nvSpPr>
          <p:cNvPr id="22" name="Picture Placeholder 10"/>
          <p:cNvSpPr>
            <a:spLocks noGrp="1"/>
          </p:cNvSpPr>
          <p:nvPr>
            <p:ph type="pic" sz="quarter" idx="22"/>
          </p:nvPr>
        </p:nvSpPr>
        <p:spPr>
          <a:xfrm>
            <a:off x="7356475" y="4100513"/>
            <a:ext cx="4833937" cy="2317068"/>
          </a:xfrm>
          <a:solidFill>
            <a:schemeClr val="bg2"/>
          </a:solidFill>
        </p:spPr>
        <p:txBody>
          <a:bodyPr/>
          <a:lstStyle/>
          <a:p>
            <a:r>
              <a:rPr lang="nb-NO"/>
              <a:t>Klikk på ikonet for å legge til et bilde</a:t>
            </a:r>
            <a:endParaRPr lang="en-US"/>
          </a:p>
        </p:txBody>
      </p:sp>
    </p:spTree>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mbe A">
    <p:bg>
      <p:bgPr>
        <a:solidFill>
          <a:schemeClr val="tx2"/>
        </a:solidFill>
        <a:effectLst/>
      </p:bgPr>
    </p:bg>
    <p:spTree>
      <p:nvGrpSpPr>
        <p:cNvPr id="1" name=""/>
        <p:cNvGrpSpPr/>
        <p:nvPr/>
      </p:nvGrpSpPr>
      <p:grpSpPr>
        <a:xfrm>
          <a:off x="0" y="0"/>
          <a:ext cx="0" cy="0"/>
          <a:chOff x="0" y="0"/>
          <a:chExt cx="0" cy="0"/>
        </a:xfrm>
      </p:grpSpPr>
      <p:sp>
        <p:nvSpPr>
          <p:cNvPr id="14" name="Rectangle 13"/>
          <p:cNvSpPr/>
          <p:nvPr userDrawn="1"/>
        </p:nvSpPr>
        <p:spPr>
          <a:xfrm>
            <a:off x="0" y="1016000"/>
            <a:ext cx="12192000" cy="5473700"/>
          </a:xfrm>
          <a:prstGeom prst="rect">
            <a:avLst/>
          </a:prstGeom>
          <a:solidFill>
            <a:srgbClr val="1C435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Date Placeholder 3"/>
          <p:cNvSpPr>
            <a:spLocks noGrp="1"/>
          </p:cNvSpPr>
          <p:nvPr>
            <p:ph type="dt" sz="half" idx="10"/>
          </p:nvPr>
        </p:nvSpPr>
        <p:spPr/>
        <p:txBody>
          <a:bodyPr/>
          <a:lstStyle/>
          <a:p>
            <a:fld id="{2502375A-E6BD-E542-869F-20419F91B805}" type="datetime1">
              <a:rPr lang="en-GB" noProof="0" smtClean="0"/>
              <a:t>05/06/2019</a:t>
            </a:fld>
            <a:endParaRPr lang="en-GB" noProof="0"/>
          </a:p>
        </p:txBody>
      </p:sp>
      <p:sp>
        <p:nvSpPr>
          <p:cNvPr id="5" name="Footer Placeholder 4"/>
          <p:cNvSpPr>
            <a:spLocks noGrp="1"/>
          </p:cNvSpPr>
          <p:nvPr>
            <p:ph type="ftr" sz="quarter" idx="11"/>
          </p:nvPr>
        </p:nvSpPr>
        <p:spPr/>
        <p:txBody>
          <a:bodyPr/>
          <a:lstStyle/>
          <a:p>
            <a:r>
              <a:rPr lang="en-GB"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en-GB" noProof="0" smtClean="0"/>
              <a:t>‹#›</a:t>
            </a:fld>
            <a:endParaRPr lang="en-GB" noProof="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1"/>
          <p:cNvSpPr>
            <a:spLocks noGrp="1"/>
          </p:cNvSpPr>
          <p:nvPr>
            <p:ph type="title" hasCustomPrompt="1"/>
          </p:nvPr>
        </p:nvSpPr>
        <p:spPr>
          <a:xfrm>
            <a:off x="-2" y="1016000"/>
            <a:ext cx="12192001" cy="4368799"/>
          </a:xfrm>
          <a:noFill/>
        </p:spPr>
        <p:txBody>
          <a:bodyPr wrap="square" lIns="1080000" tIns="360000" rIns="1080000" bIns="0" anchor="ctr">
            <a:noAutofit/>
          </a:bodyPr>
          <a:lstStyle>
            <a:lvl1pPr algn="ctr">
              <a:defRPr sz="4200" baseline="0">
                <a:solidFill>
                  <a:schemeClr val="bg1"/>
                </a:solidFill>
              </a:defRPr>
            </a:lvl1pPr>
          </a:lstStyle>
          <a:p>
            <a:r>
              <a:rPr lang="en-GB" noProof="0"/>
              <a:t>Påstand eller sitat</a:t>
            </a:r>
          </a:p>
        </p:txBody>
      </p:sp>
      <p:sp>
        <p:nvSpPr>
          <p:cNvPr id="3" name="Text Placeholder 2"/>
          <p:cNvSpPr>
            <a:spLocks noGrp="1"/>
          </p:cNvSpPr>
          <p:nvPr>
            <p:ph type="body" sz="quarter" idx="13" hasCustomPrompt="1"/>
          </p:nvPr>
        </p:nvSpPr>
        <p:spPr>
          <a:xfrm>
            <a:off x="2449513" y="5384799"/>
            <a:ext cx="7283450" cy="792163"/>
          </a:xfrm>
        </p:spPr>
        <p:txBody>
          <a:bodyPr/>
          <a:lstStyle>
            <a:lvl1pPr marL="0" indent="0" algn="ctr">
              <a:buNone/>
              <a:defRPr>
                <a:solidFill>
                  <a:schemeClr val="bg1"/>
                </a:solidFill>
              </a:defRPr>
            </a:lvl1pPr>
          </a:lstStyle>
          <a:p>
            <a:pPr lvl="0"/>
            <a:r>
              <a:rPr lang="en-GB" noProof="0"/>
              <a:t>Avsender av sitat (valgfritt)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mbe B">
    <p:bg>
      <p:bgPr>
        <a:solidFill>
          <a:schemeClr val="accent2"/>
        </a:solidFill>
        <a:effectLst/>
      </p:bgPr>
    </p:bg>
    <p:spTree>
      <p:nvGrpSpPr>
        <p:cNvPr id="1" name=""/>
        <p:cNvGrpSpPr/>
        <p:nvPr/>
      </p:nvGrpSpPr>
      <p:grpSpPr>
        <a:xfrm>
          <a:off x="0" y="0"/>
          <a:ext cx="0" cy="0"/>
          <a:chOff x="0" y="0"/>
          <a:chExt cx="0" cy="0"/>
        </a:xfrm>
      </p:grpSpPr>
      <p:sp>
        <p:nvSpPr>
          <p:cNvPr id="11" name="Rectangle 10"/>
          <p:cNvSpPr/>
          <p:nvPr userDrawn="1"/>
        </p:nvSpPr>
        <p:spPr>
          <a:xfrm>
            <a:off x="0" y="1016000"/>
            <a:ext cx="12192000" cy="5473700"/>
          </a:xfrm>
          <a:prstGeom prst="rect">
            <a:avLst/>
          </a:prstGeom>
          <a:solidFill>
            <a:srgbClr val="01B9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Date Placeholder 3"/>
          <p:cNvSpPr>
            <a:spLocks noGrp="1"/>
          </p:cNvSpPr>
          <p:nvPr>
            <p:ph type="dt" sz="half" idx="10"/>
          </p:nvPr>
        </p:nvSpPr>
        <p:spPr/>
        <p:txBody>
          <a:bodyPr/>
          <a:lstStyle/>
          <a:p>
            <a:fld id="{240A3BDF-64A9-B749-BBEE-2EBF0FD03D10}" type="datetime1">
              <a:rPr lang="en-GB" noProof="0" smtClean="0"/>
              <a:t>05/06/2019</a:t>
            </a:fld>
            <a:endParaRPr lang="en-GB" noProof="0"/>
          </a:p>
        </p:txBody>
      </p:sp>
      <p:sp>
        <p:nvSpPr>
          <p:cNvPr id="5" name="Footer Placeholder 4"/>
          <p:cNvSpPr>
            <a:spLocks noGrp="1"/>
          </p:cNvSpPr>
          <p:nvPr>
            <p:ph type="ftr" sz="quarter" idx="11"/>
          </p:nvPr>
        </p:nvSpPr>
        <p:spPr/>
        <p:txBody>
          <a:bodyPr/>
          <a:lstStyle/>
          <a:p>
            <a:r>
              <a:rPr lang="en-GB"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en-GB" noProof="0" smtClean="0"/>
              <a:t>‹#›</a:t>
            </a:fld>
            <a:endParaRPr lang="en-GB" noProof="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1"/>
          <p:cNvSpPr>
            <a:spLocks noGrp="1"/>
          </p:cNvSpPr>
          <p:nvPr>
            <p:ph type="title" hasCustomPrompt="1"/>
          </p:nvPr>
        </p:nvSpPr>
        <p:spPr>
          <a:xfrm>
            <a:off x="-2" y="1016000"/>
            <a:ext cx="12192001" cy="4368799"/>
          </a:xfrm>
          <a:noFill/>
        </p:spPr>
        <p:txBody>
          <a:bodyPr wrap="square" lIns="1080000" tIns="360000" rIns="1080000" bIns="0" anchor="ctr">
            <a:noAutofit/>
          </a:bodyPr>
          <a:lstStyle>
            <a:lvl1pPr algn="ctr">
              <a:defRPr sz="4200" baseline="0">
                <a:solidFill>
                  <a:schemeClr val="bg1"/>
                </a:solidFill>
              </a:defRPr>
            </a:lvl1pPr>
          </a:lstStyle>
          <a:p>
            <a:r>
              <a:rPr lang="en-GB" noProof="0"/>
              <a:t>Påstand eller sitat</a:t>
            </a:r>
          </a:p>
        </p:txBody>
      </p:sp>
      <p:sp>
        <p:nvSpPr>
          <p:cNvPr id="3" name="Text Placeholder 2"/>
          <p:cNvSpPr>
            <a:spLocks noGrp="1"/>
          </p:cNvSpPr>
          <p:nvPr>
            <p:ph type="body" sz="quarter" idx="13" hasCustomPrompt="1"/>
          </p:nvPr>
        </p:nvSpPr>
        <p:spPr>
          <a:xfrm>
            <a:off x="2449513" y="5384799"/>
            <a:ext cx="7283450" cy="792163"/>
          </a:xfrm>
        </p:spPr>
        <p:txBody>
          <a:bodyPr/>
          <a:lstStyle>
            <a:lvl1pPr marL="0" indent="0" algn="ctr">
              <a:buNone/>
              <a:defRPr>
                <a:solidFill>
                  <a:schemeClr val="bg1"/>
                </a:solidFill>
              </a:defRPr>
            </a:lvl1pPr>
          </a:lstStyle>
          <a:p>
            <a:pPr lvl="0"/>
            <a:r>
              <a:rPr lang="en-GB" noProof="0"/>
              <a:t>Avsender av sitat (valgfritt)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mbe C">
    <p:bg>
      <p:bgPr>
        <a:solidFill>
          <a:schemeClr val="accent3"/>
        </a:solidFill>
        <a:effectLst/>
      </p:bgPr>
    </p:bg>
    <p:spTree>
      <p:nvGrpSpPr>
        <p:cNvPr id="1" name=""/>
        <p:cNvGrpSpPr/>
        <p:nvPr/>
      </p:nvGrpSpPr>
      <p:grpSpPr>
        <a:xfrm>
          <a:off x="0" y="0"/>
          <a:ext cx="0" cy="0"/>
          <a:chOff x="0" y="0"/>
          <a:chExt cx="0" cy="0"/>
        </a:xfrm>
      </p:grpSpPr>
      <p:sp>
        <p:nvSpPr>
          <p:cNvPr id="11" name="Rectangle 10"/>
          <p:cNvSpPr/>
          <p:nvPr userDrawn="1"/>
        </p:nvSpPr>
        <p:spPr>
          <a:xfrm>
            <a:off x="0" y="1016000"/>
            <a:ext cx="12192000" cy="54737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Date Placeholder 3"/>
          <p:cNvSpPr>
            <a:spLocks noGrp="1"/>
          </p:cNvSpPr>
          <p:nvPr>
            <p:ph type="dt" sz="half" idx="10"/>
          </p:nvPr>
        </p:nvSpPr>
        <p:spPr/>
        <p:txBody>
          <a:bodyPr/>
          <a:lstStyle/>
          <a:p>
            <a:fld id="{BD91D7FB-76EF-5B45-BF07-EE3477882F4F}" type="datetime1">
              <a:rPr lang="en-GB" noProof="0" smtClean="0"/>
              <a:t>05/06/2019</a:t>
            </a:fld>
            <a:endParaRPr lang="en-GB" noProof="0"/>
          </a:p>
        </p:txBody>
      </p:sp>
      <p:sp>
        <p:nvSpPr>
          <p:cNvPr id="5" name="Footer Placeholder 4"/>
          <p:cNvSpPr>
            <a:spLocks noGrp="1"/>
          </p:cNvSpPr>
          <p:nvPr>
            <p:ph type="ftr" sz="quarter" idx="11"/>
          </p:nvPr>
        </p:nvSpPr>
        <p:spPr/>
        <p:txBody>
          <a:bodyPr/>
          <a:lstStyle/>
          <a:p>
            <a:r>
              <a:rPr lang="en-GB"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en-GB" noProof="0" smtClean="0"/>
              <a:t>‹#›</a:t>
            </a:fld>
            <a:endParaRPr lang="en-GB" noProof="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1"/>
          <p:cNvSpPr>
            <a:spLocks noGrp="1"/>
          </p:cNvSpPr>
          <p:nvPr>
            <p:ph type="title" hasCustomPrompt="1"/>
          </p:nvPr>
        </p:nvSpPr>
        <p:spPr>
          <a:xfrm>
            <a:off x="-2" y="1016000"/>
            <a:ext cx="12192001" cy="4368799"/>
          </a:xfrm>
          <a:noFill/>
        </p:spPr>
        <p:txBody>
          <a:bodyPr wrap="square" lIns="1080000" tIns="360000" rIns="1080000" bIns="0" anchor="ctr">
            <a:noAutofit/>
          </a:bodyPr>
          <a:lstStyle>
            <a:lvl1pPr algn="ctr">
              <a:defRPr sz="4200" baseline="0">
                <a:solidFill>
                  <a:schemeClr val="bg1"/>
                </a:solidFill>
              </a:defRPr>
            </a:lvl1pPr>
          </a:lstStyle>
          <a:p>
            <a:r>
              <a:rPr lang="en-GB" noProof="0"/>
              <a:t>Påstand eller sitat</a:t>
            </a:r>
          </a:p>
        </p:txBody>
      </p:sp>
      <p:sp>
        <p:nvSpPr>
          <p:cNvPr id="3" name="Text Placeholder 2"/>
          <p:cNvSpPr>
            <a:spLocks noGrp="1"/>
          </p:cNvSpPr>
          <p:nvPr>
            <p:ph type="body" sz="quarter" idx="13" hasCustomPrompt="1"/>
          </p:nvPr>
        </p:nvSpPr>
        <p:spPr>
          <a:xfrm>
            <a:off x="2449513" y="5384799"/>
            <a:ext cx="7283450" cy="792163"/>
          </a:xfrm>
        </p:spPr>
        <p:txBody>
          <a:bodyPr/>
          <a:lstStyle>
            <a:lvl1pPr marL="0" indent="0" algn="ctr">
              <a:buNone/>
              <a:defRPr>
                <a:solidFill>
                  <a:schemeClr val="bg1"/>
                </a:solidFill>
              </a:defRPr>
            </a:lvl1pPr>
          </a:lstStyle>
          <a:p>
            <a:pPr lvl="0"/>
            <a:r>
              <a:rPr lang="en-GB" noProof="0"/>
              <a:t>Avsender av sitat (valgfritt)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mbe D">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a:off x="0" y="1016000"/>
            <a:ext cx="12192000" cy="54737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Date Placeholder 3"/>
          <p:cNvSpPr>
            <a:spLocks noGrp="1"/>
          </p:cNvSpPr>
          <p:nvPr>
            <p:ph type="dt" sz="half" idx="10"/>
          </p:nvPr>
        </p:nvSpPr>
        <p:spPr/>
        <p:txBody>
          <a:bodyPr/>
          <a:lstStyle/>
          <a:p>
            <a:fld id="{FF577182-87BA-774A-9DCD-2768117E20BB}" type="datetime1">
              <a:rPr lang="en-GB" noProof="0" smtClean="0"/>
              <a:t>05/06/2019</a:t>
            </a:fld>
            <a:endParaRPr lang="en-GB" noProof="0"/>
          </a:p>
        </p:txBody>
      </p:sp>
      <p:sp>
        <p:nvSpPr>
          <p:cNvPr id="5" name="Footer Placeholder 4"/>
          <p:cNvSpPr>
            <a:spLocks noGrp="1"/>
          </p:cNvSpPr>
          <p:nvPr>
            <p:ph type="ftr" sz="quarter" idx="11"/>
          </p:nvPr>
        </p:nvSpPr>
        <p:spPr/>
        <p:txBody>
          <a:bodyPr/>
          <a:lstStyle/>
          <a:p>
            <a:r>
              <a:rPr lang="en-GB"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en-GB" noProof="0" smtClean="0"/>
              <a:t>‹#›</a:t>
            </a:fld>
            <a:endParaRPr lang="en-GB" noProof="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1"/>
          <p:cNvSpPr>
            <a:spLocks noGrp="1"/>
          </p:cNvSpPr>
          <p:nvPr>
            <p:ph type="title" hasCustomPrompt="1"/>
          </p:nvPr>
        </p:nvSpPr>
        <p:spPr>
          <a:xfrm>
            <a:off x="-2" y="1016000"/>
            <a:ext cx="12192001" cy="4368799"/>
          </a:xfrm>
          <a:noFill/>
        </p:spPr>
        <p:txBody>
          <a:bodyPr wrap="square" lIns="1080000" tIns="360000" rIns="1080000" bIns="0" anchor="ctr">
            <a:noAutofit/>
          </a:bodyPr>
          <a:lstStyle>
            <a:lvl1pPr algn="ctr">
              <a:defRPr sz="4200" baseline="0">
                <a:solidFill>
                  <a:schemeClr val="tx2"/>
                </a:solidFill>
              </a:defRPr>
            </a:lvl1pPr>
          </a:lstStyle>
          <a:p>
            <a:r>
              <a:rPr lang="en-GB" noProof="0"/>
              <a:t>Påstand eller sitat</a:t>
            </a:r>
          </a:p>
        </p:txBody>
      </p:sp>
      <p:sp>
        <p:nvSpPr>
          <p:cNvPr id="3" name="Text Placeholder 2"/>
          <p:cNvSpPr>
            <a:spLocks noGrp="1"/>
          </p:cNvSpPr>
          <p:nvPr>
            <p:ph type="body" sz="quarter" idx="13" hasCustomPrompt="1"/>
          </p:nvPr>
        </p:nvSpPr>
        <p:spPr>
          <a:xfrm>
            <a:off x="2449513" y="5384799"/>
            <a:ext cx="7283450" cy="792163"/>
          </a:xfrm>
        </p:spPr>
        <p:txBody>
          <a:bodyPr/>
          <a:lstStyle>
            <a:lvl1pPr marL="0" indent="0" algn="ctr">
              <a:buNone/>
              <a:defRPr>
                <a:solidFill>
                  <a:schemeClr val="tx2"/>
                </a:solidFill>
              </a:defRPr>
            </a:lvl1pPr>
          </a:lstStyle>
          <a:p>
            <a:pPr lvl="0"/>
            <a:r>
              <a:rPr lang="en-GB" noProof="0"/>
              <a:t>Avsender av sitat (valgfritt)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1D55C5-55A0-3349-9E36-07ABF30E20E6}" type="datetime1">
              <a:rPr lang="en-GB" noProof="0" smtClean="0"/>
              <a:t>05/06/2019</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Picture Placeholder 11"/>
          <p:cNvSpPr>
            <a:spLocks noGrp="1"/>
          </p:cNvSpPr>
          <p:nvPr>
            <p:ph type="pic" sz="quarter" idx="17"/>
          </p:nvPr>
        </p:nvSpPr>
        <p:spPr>
          <a:xfrm>
            <a:off x="2117931"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8" name="Text Placeholder 13"/>
          <p:cNvSpPr>
            <a:spLocks noGrp="1"/>
          </p:cNvSpPr>
          <p:nvPr>
            <p:ph type="body" sz="quarter" idx="18" hasCustomPrompt="1"/>
          </p:nvPr>
        </p:nvSpPr>
        <p:spPr>
          <a:xfrm>
            <a:off x="2117931"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13" name="Picture Placeholder 11"/>
          <p:cNvSpPr>
            <a:spLocks noGrp="1"/>
          </p:cNvSpPr>
          <p:nvPr>
            <p:ph type="pic" sz="quarter" idx="19"/>
          </p:nvPr>
        </p:nvSpPr>
        <p:spPr>
          <a:xfrm>
            <a:off x="4903788"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9" name="Text Placeholder 13"/>
          <p:cNvSpPr>
            <a:spLocks noGrp="1"/>
          </p:cNvSpPr>
          <p:nvPr>
            <p:ph type="body" sz="quarter" idx="20" hasCustomPrompt="1"/>
          </p:nvPr>
        </p:nvSpPr>
        <p:spPr>
          <a:xfrm>
            <a:off x="4903788"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0" name="Picture Placeholder 11"/>
          <p:cNvSpPr>
            <a:spLocks noGrp="1"/>
          </p:cNvSpPr>
          <p:nvPr>
            <p:ph type="pic" sz="quarter" idx="21"/>
          </p:nvPr>
        </p:nvSpPr>
        <p:spPr>
          <a:xfrm>
            <a:off x="7689645"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1" name="Text Placeholder 13"/>
          <p:cNvSpPr>
            <a:spLocks noGrp="1"/>
          </p:cNvSpPr>
          <p:nvPr>
            <p:ph type="body" sz="quarter" idx="22" hasCustomPrompt="1"/>
          </p:nvPr>
        </p:nvSpPr>
        <p:spPr>
          <a:xfrm>
            <a:off x="7689645"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Tree>
    <p:extLst>
      <p:ext uri="{BB962C8B-B14F-4D97-AF65-F5344CB8AC3E}">
        <p14:creationId xmlns:p14="http://schemas.microsoft.com/office/powerpoint/2010/main" val="57745270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2FD421-E316-9A41-97D9-AE23217A7F11}" type="datetime1">
              <a:rPr lang="nb-NO" noProof="0" smtClean="0"/>
              <a:t>05.06.2019</a:t>
            </a:fld>
            <a:endParaRPr lang="nb-NO" noProof="0" dirty="0"/>
          </a:p>
        </p:txBody>
      </p:sp>
      <p:sp>
        <p:nvSpPr>
          <p:cNvPr id="4" name="Footer Placeholder 3"/>
          <p:cNvSpPr>
            <a:spLocks noGrp="1"/>
          </p:cNvSpPr>
          <p:nvPr>
            <p:ph type="ftr" sz="quarter" idx="11"/>
          </p:nvPr>
        </p:nvSpPr>
        <p:spPr/>
        <p:txBody>
          <a:bodyPr/>
          <a:lstStyle/>
          <a:p>
            <a:r>
              <a:rPr lang="nb-NO" noProof="0"/>
              <a:t>Kolumnetittel</a:t>
            </a:r>
            <a:endParaRPr lang="nb-NO" noProof="0" dirty="0"/>
          </a:p>
        </p:txBody>
      </p:sp>
      <p:sp>
        <p:nvSpPr>
          <p:cNvPr id="5" name="Slide Number Placeholder 4"/>
          <p:cNvSpPr>
            <a:spLocks noGrp="1"/>
          </p:cNvSpPr>
          <p:nvPr>
            <p:ph type="sldNum" sz="quarter" idx="12"/>
          </p:nvPr>
        </p:nvSpPr>
        <p:spPr/>
        <p:txBody>
          <a:bodyPr/>
          <a:lstStyle/>
          <a:p>
            <a:fld id="{E4F9EB86-8110-D14E-B8CF-CB8DE250DDC0}" type="slidenum">
              <a:rPr lang="nb-NO" noProof="0" smtClean="0"/>
              <a:pPr/>
              <a:t>‹#›</a:t>
            </a:fld>
            <a:endParaRPr lang="nb-NO" noProof="0" dirty="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13" name="Picture Placeholder 11"/>
          <p:cNvSpPr>
            <a:spLocks noGrp="1"/>
          </p:cNvSpPr>
          <p:nvPr>
            <p:ph type="pic" sz="quarter" idx="19"/>
          </p:nvPr>
        </p:nvSpPr>
        <p:spPr>
          <a:xfrm>
            <a:off x="731838"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9" name="Text Placeholder 13"/>
          <p:cNvSpPr>
            <a:spLocks noGrp="1"/>
          </p:cNvSpPr>
          <p:nvPr>
            <p:ph type="body" sz="quarter" idx="20" hasCustomPrompt="1"/>
          </p:nvPr>
        </p:nvSpPr>
        <p:spPr>
          <a:xfrm>
            <a:off x="731838"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0" name="Picture Placeholder 11"/>
          <p:cNvSpPr>
            <a:spLocks noGrp="1"/>
          </p:cNvSpPr>
          <p:nvPr>
            <p:ph type="pic" sz="quarter" idx="21"/>
          </p:nvPr>
        </p:nvSpPr>
        <p:spPr>
          <a:xfrm>
            <a:off x="3514726"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1" name="Text Placeholder 13"/>
          <p:cNvSpPr>
            <a:spLocks noGrp="1"/>
          </p:cNvSpPr>
          <p:nvPr>
            <p:ph type="body" sz="quarter" idx="22" hasCustomPrompt="1"/>
          </p:nvPr>
        </p:nvSpPr>
        <p:spPr>
          <a:xfrm>
            <a:off x="3514726"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2" name="Picture Placeholder 11"/>
          <p:cNvSpPr>
            <a:spLocks noGrp="1"/>
          </p:cNvSpPr>
          <p:nvPr>
            <p:ph type="pic" sz="quarter" idx="23"/>
          </p:nvPr>
        </p:nvSpPr>
        <p:spPr>
          <a:xfrm>
            <a:off x="6297614"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3" name="Text Placeholder 13"/>
          <p:cNvSpPr>
            <a:spLocks noGrp="1"/>
          </p:cNvSpPr>
          <p:nvPr>
            <p:ph type="body" sz="quarter" idx="24" hasCustomPrompt="1"/>
          </p:nvPr>
        </p:nvSpPr>
        <p:spPr>
          <a:xfrm>
            <a:off x="6297614"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4" name="Picture Placeholder 11"/>
          <p:cNvSpPr>
            <a:spLocks noGrp="1"/>
          </p:cNvSpPr>
          <p:nvPr>
            <p:ph type="pic" sz="quarter" idx="25"/>
          </p:nvPr>
        </p:nvSpPr>
        <p:spPr>
          <a:xfrm>
            <a:off x="9080501"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5" name="Text Placeholder 13"/>
          <p:cNvSpPr>
            <a:spLocks noGrp="1"/>
          </p:cNvSpPr>
          <p:nvPr>
            <p:ph type="body" sz="quarter" idx="26" hasCustomPrompt="1"/>
          </p:nvPr>
        </p:nvSpPr>
        <p:spPr>
          <a:xfrm>
            <a:off x="9080501"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221DD-AF64-A84C-89FB-F0BBF1AF36D5}" type="datetime1">
              <a:rPr lang="nb-NO" noProof="0" smtClean="0"/>
              <a:t>05.06.2019</a:t>
            </a:fld>
            <a:endParaRPr lang="nb-NO" noProof="0" dirty="0"/>
          </a:p>
        </p:txBody>
      </p:sp>
      <p:sp>
        <p:nvSpPr>
          <p:cNvPr id="4" name="Footer Placeholder 3"/>
          <p:cNvSpPr>
            <a:spLocks noGrp="1"/>
          </p:cNvSpPr>
          <p:nvPr>
            <p:ph type="ftr" sz="quarter" idx="11"/>
          </p:nvPr>
        </p:nvSpPr>
        <p:spPr/>
        <p:txBody>
          <a:bodyPr/>
          <a:lstStyle/>
          <a:p>
            <a:r>
              <a:rPr lang="nb-NO" noProof="0"/>
              <a:t>Kolumnetittel</a:t>
            </a:r>
            <a:endParaRPr lang="nb-NO" noProof="0" dirty="0"/>
          </a:p>
        </p:txBody>
      </p:sp>
      <p:sp>
        <p:nvSpPr>
          <p:cNvPr id="5" name="Slide Number Placeholder 4"/>
          <p:cNvSpPr>
            <a:spLocks noGrp="1"/>
          </p:cNvSpPr>
          <p:nvPr>
            <p:ph type="sldNum" sz="quarter" idx="12"/>
          </p:nvPr>
        </p:nvSpPr>
        <p:spPr/>
        <p:txBody>
          <a:bodyPr/>
          <a:lstStyle/>
          <a:p>
            <a:fld id="{E4F9EB86-8110-D14E-B8CF-CB8DE250DDC0}" type="slidenum">
              <a:rPr lang="nb-NO" noProof="0" smtClean="0"/>
              <a:pPr/>
              <a:t>‹#›</a:t>
            </a:fld>
            <a:endParaRPr lang="nb-NO" noProof="0" dirty="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3" name="Picture Placeholder 11"/>
          <p:cNvSpPr>
            <a:spLocks noGrp="1"/>
          </p:cNvSpPr>
          <p:nvPr>
            <p:ph type="pic" sz="quarter" idx="17"/>
          </p:nvPr>
        </p:nvSpPr>
        <p:spPr>
          <a:xfrm>
            <a:off x="371475" y="2003426"/>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4" name="Text Placeholder 13"/>
          <p:cNvSpPr>
            <a:spLocks noGrp="1"/>
          </p:cNvSpPr>
          <p:nvPr>
            <p:ph type="body" sz="quarter" idx="18" hasCustomPrompt="1"/>
          </p:nvPr>
        </p:nvSpPr>
        <p:spPr>
          <a:xfrm>
            <a:off x="371475" y="4289281"/>
            <a:ext cx="2016125" cy="1887682"/>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16" name="Picture Placeholder 11"/>
          <p:cNvSpPr>
            <a:spLocks noGrp="1"/>
          </p:cNvSpPr>
          <p:nvPr>
            <p:ph type="pic" sz="quarter" idx="19"/>
          </p:nvPr>
        </p:nvSpPr>
        <p:spPr>
          <a:xfrm>
            <a:off x="2729706" y="2003426"/>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7" name="Text Placeholder 13"/>
          <p:cNvSpPr>
            <a:spLocks noGrp="1"/>
          </p:cNvSpPr>
          <p:nvPr>
            <p:ph type="body" sz="quarter" idx="20" hasCustomPrompt="1"/>
          </p:nvPr>
        </p:nvSpPr>
        <p:spPr>
          <a:xfrm>
            <a:off x="2729706" y="4289281"/>
            <a:ext cx="2016125" cy="1887682"/>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18" name="Picture Placeholder 11"/>
          <p:cNvSpPr>
            <a:spLocks noGrp="1"/>
          </p:cNvSpPr>
          <p:nvPr>
            <p:ph type="pic" sz="quarter" idx="21"/>
          </p:nvPr>
        </p:nvSpPr>
        <p:spPr>
          <a:xfrm>
            <a:off x="5087937" y="2003426"/>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9" name="Text Placeholder 13"/>
          <p:cNvSpPr>
            <a:spLocks noGrp="1"/>
          </p:cNvSpPr>
          <p:nvPr>
            <p:ph type="body" sz="quarter" idx="22" hasCustomPrompt="1"/>
          </p:nvPr>
        </p:nvSpPr>
        <p:spPr>
          <a:xfrm>
            <a:off x="5087937" y="4289281"/>
            <a:ext cx="2016125" cy="1887682"/>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0" name="Picture Placeholder 11"/>
          <p:cNvSpPr>
            <a:spLocks noGrp="1"/>
          </p:cNvSpPr>
          <p:nvPr>
            <p:ph type="pic" sz="quarter" idx="23"/>
          </p:nvPr>
        </p:nvSpPr>
        <p:spPr>
          <a:xfrm>
            <a:off x="7446168" y="2003426"/>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1" name="Text Placeholder 13"/>
          <p:cNvSpPr>
            <a:spLocks noGrp="1"/>
          </p:cNvSpPr>
          <p:nvPr>
            <p:ph type="body" sz="quarter" idx="24" hasCustomPrompt="1"/>
          </p:nvPr>
        </p:nvSpPr>
        <p:spPr>
          <a:xfrm>
            <a:off x="7446168" y="4289281"/>
            <a:ext cx="2016125" cy="1887682"/>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2" name="Picture Placeholder 11"/>
          <p:cNvSpPr>
            <a:spLocks noGrp="1"/>
          </p:cNvSpPr>
          <p:nvPr>
            <p:ph type="pic" sz="quarter" idx="25"/>
          </p:nvPr>
        </p:nvSpPr>
        <p:spPr>
          <a:xfrm>
            <a:off x="9804400" y="2003426"/>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5" name="Text Placeholder 13"/>
          <p:cNvSpPr>
            <a:spLocks noGrp="1"/>
          </p:cNvSpPr>
          <p:nvPr>
            <p:ph type="body" sz="quarter" idx="26" hasCustomPrompt="1"/>
          </p:nvPr>
        </p:nvSpPr>
        <p:spPr>
          <a:xfrm>
            <a:off x="9804400" y="4289281"/>
            <a:ext cx="2016125" cy="1887682"/>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CB00B4-97CE-514D-8F41-0CF206134433}" type="datetime1">
              <a:rPr lang="en-GB" noProof="0" smtClean="0"/>
              <a:t>05/06/2019</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noProof="0"/>
          </a:p>
        </p:txBody>
      </p:sp>
      <p:sp>
        <p:nvSpPr>
          <p:cNvPr id="29" name="Picture Placeholder 11"/>
          <p:cNvSpPr>
            <a:spLocks noGrp="1"/>
          </p:cNvSpPr>
          <p:nvPr>
            <p:ph type="pic" sz="quarter" idx="23"/>
          </p:nvPr>
        </p:nvSpPr>
        <p:spPr>
          <a:xfrm>
            <a:off x="371475" y="1016001"/>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30" name="Text Placeholder 13"/>
          <p:cNvSpPr>
            <a:spLocks noGrp="1"/>
          </p:cNvSpPr>
          <p:nvPr>
            <p:ph type="body" sz="quarter" idx="24" hasCustomPrompt="1"/>
          </p:nvPr>
        </p:nvSpPr>
        <p:spPr>
          <a:xfrm>
            <a:off x="2073727" y="1016000"/>
            <a:ext cx="3661911" cy="1527530"/>
          </a:xfrm>
        </p:spPr>
        <p:txBody>
          <a:bodyPr lIns="0" rIns="0" anchor="ctr">
            <a:noAutofit/>
          </a:bodyPr>
          <a:lstStyle>
            <a:lvl1pPr marL="0" indent="0" algn="l">
              <a:buNone/>
              <a:defRPr sz="2000" b="1">
                <a:solidFill>
                  <a:schemeClr val="tx2"/>
                </a:solidFill>
              </a:defRPr>
            </a:lvl1pPr>
          </a:lstStyle>
          <a:p>
            <a:pPr lvl="0"/>
            <a:r>
              <a:rPr lang="en-GB" noProof="0"/>
              <a:t>Click to edit Master text styles</a:t>
            </a:r>
          </a:p>
        </p:txBody>
      </p:sp>
      <p:sp>
        <p:nvSpPr>
          <p:cNvPr id="18" name="Picture Placeholder 11"/>
          <p:cNvSpPr>
            <a:spLocks noGrp="1"/>
          </p:cNvSpPr>
          <p:nvPr>
            <p:ph type="pic" sz="quarter" idx="25"/>
          </p:nvPr>
        </p:nvSpPr>
        <p:spPr>
          <a:xfrm>
            <a:off x="378802" y="2832717"/>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19" name="Text Placeholder 13"/>
          <p:cNvSpPr>
            <a:spLocks noGrp="1"/>
          </p:cNvSpPr>
          <p:nvPr>
            <p:ph type="body" sz="quarter" idx="26" hasCustomPrompt="1"/>
          </p:nvPr>
        </p:nvSpPr>
        <p:spPr>
          <a:xfrm>
            <a:off x="2073727" y="2837997"/>
            <a:ext cx="3661911" cy="1527530"/>
          </a:xfrm>
        </p:spPr>
        <p:txBody>
          <a:bodyPr lIns="0" rIns="0" anchor="ctr">
            <a:noAutofit/>
          </a:bodyPr>
          <a:lstStyle>
            <a:lvl1pPr marL="0" indent="0" algn="l">
              <a:buNone/>
              <a:defRPr sz="2000" b="1">
                <a:solidFill>
                  <a:schemeClr val="tx2"/>
                </a:solidFill>
              </a:defRPr>
            </a:lvl1pPr>
          </a:lstStyle>
          <a:p>
            <a:pPr lvl="0"/>
            <a:r>
              <a:rPr lang="en-GB" noProof="0"/>
              <a:t>Click to edit Master text styles</a:t>
            </a:r>
          </a:p>
        </p:txBody>
      </p:sp>
      <p:sp>
        <p:nvSpPr>
          <p:cNvPr id="20" name="Picture Placeholder 11"/>
          <p:cNvSpPr>
            <a:spLocks noGrp="1"/>
          </p:cNvSpPr>
          <p:nvPr>
            <p:ph type="pic" sz="quarter" idx="27"/>
          </p:nvPr>
        </p:nvSpPr>
        <p:spPr>
          <a:xfrm>
            <a:off x="371475" y="4649434"/>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21" name="Text Placeholder 13"/>
          <p:cNvSpPr>
            <a:spLocks noGrp="1"/>
          </p:cNvSpPr>
          <p:nvPr>
            <p:ph type="body" sz="quarter" idx="28" hasCustomPrompt="1"/>
          </p:nvPr>
        </p:nvSpPr>
        <p:spPr>
          <a:xfrm>
            <a:off x="2073727" y="4649433"/>
            <a:ext cx="3661911" cy="1527530"/>
          </a:xfrm>
        </p:spPr>
        <p:txBody>
          <a:bodyPr lIns="0" rIns="0" anchor="ctr">
            <a:noAutofit/>
          </a:bodyPr>
          <a:lstStyle>
            <a:lvl1pPr marL="0" indent="0" algn="l">
              <a:buNone/>
              <a:defRPr sz="2000" b="1">
                <a:solidFill>
                  <a:schemeClr val="tx2"/>
                </a:solidFill>
              </a:defRPr>
            </a:lvl1pPr>
          </a:lstStyle>
          <a:p>
            <a:pPr lvl="0"/>
            <a:r>
              <a:rPr lang="en-GB" noProof="0"/>
              <a:t>Click to edit Master text styles</a:t>
            </a:r>
          </a:p>
        </p:txBody>
      </p:sp>
      <p:sp>
        <p:nvSpPr>
          <p:cNvPr id="22" name="Picture Placeholder 11"/>
          <p:cNvSpPr>
            <a:spLocks noGrp="1"/>
          </p:cNvSpPr>
          <p:nvPr>
            <p:ph type="pic" sz="quarter" idx="29"/>
          </p:nvPr>
        </p:nvSpPr>
        <p:spPr>
          <a:xfrm>
            <a:off x="6096000" y="1016000"/>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23" name="Text Placeholder 13"/>
          <p:cNvSpPr>
            <a:spLocks noGrp="1"/>
          </p:cNvSpPr>
          <p:nvPr>
            <p:ph type="body" sz="quarter" idx="30" hasCustomPrompt="1"/>
          </p:nvPr>
        </p:nvSpPr>
        <p:spPr>
          <a:xfrm>
            <a:off x="7798252" y="1015999"/>
            <a:ext cx="3661911" cy="1527530"/>
          </a:xfrm>
        </p:spPr>
        <p:txBody>
          <a:bodyPr lIns="0" rIns="0" anchor="ctr">
            <a:noAutofit/>
          </a:bodyPr>
          <a:lstStyle>
            <a:lvl1pPr marL="0" indent="0" algn="l">
              <a:buNone/>
              <a:defRPr sz="2000" b="1">
                <a:solidFill>
                  <a:schemeClr val="tx2"/>
                </a:solidFill>
              </a:defRPr>
            </a:lvl1pPr>
          </a:lstStyle>
          <a:p>
            <a:pPr lvl="0"/>
            <a:r>
              <a:rPr lang="en-GB" noProof="0"/>
              <a:t>Click to edit Master text styles</a:t>
            </a:r>
          </a:p>
        </p:txBody>
      </p:sp>
      <p:sp>
        <p:nvSpPr>
          <p:cNvPr id="24" name="Picture Placeholder 11"/>
          <p:cNvSpPr>
            <a:spLocks noGrp="1"/>
          </p:cNvSpPr>
          <p:nvPr>
            <p:ph type="pic" sz="quarter" idx="31"/>
          </p:nvPr>
        </p:nvSpPr>
        <p:spPr>
          <a:xfrm>
            <a:off x="6096000" y="2832717"/>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25" name="Text Placeholder 13"/>
          <p:cNvSpPr>
            <a:spLocks noGrp="1"/>
          </p:cNvSpPr>
          <p:nvPr>
            <p:ph type="body" sz="quarter" idx="32" hasCustomPrompt="1"/>
          </p:nvPr>
        </p:nvSpPr>
        <p:spPr>
          <a:xfrm>
            <a:off x="7798252" y="2832716"/>
            <a:ext cx="3661911" cy="1527530"/>
          </a:xfrm>
        </p:spPr>
        <p:txBody>
          <a:bodyPr lIns="0" rIns="0" anchor="ctr">
            <a:noAutofit/>
          </a:bodyPr>
          <a:lstStyle>
            <a:lvl1pPr marL="0" indent="0" algn="l">
              <a:buNone/>
              <a:defRPr sz="2000" b="1">
                <a:solidFill>
                  <a:schemeClr val="tx2"/>
                </a:solidFill>
              </a:defRPr>
            </a:lvl1pPr>
          </a:lstStyle>
          <a:p>
            <a:pPr lvl="0"/>
            <a:r>
              <a:rPr lang="en-GB" noProof="0"/>
              <a:t>Click to edit Master text styles</a:t>
            </a:r>
          </a:p>
        </p:txBody>
      </p:sp>
      <p:sp>
        <p:nvSpPr>
          <p:cNvPr id="26" name="Picture Placeholder 11"/>
          <p:cNvSpPr>
            <a:spLocks noGrp="1"/>
          </p:cNvSpPr>
          <p:nvPr>
            <p:ph type="pic" sz="quarter" idx="33"/>
          </p:nvPr>
        </p:nvSpPr>
        <p:spPr>
          <a:xfrm>
            <a:off x="6096000" y="4649434"/>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27" name="Text Placeholder 13"/>
          <p:cNvSpPr>
            <a:spLocks noGrp="1"/>
          </p:cNvSpPr>
          <p:nvPr>
            <p:ph type="body" sz="quarter" idx="34" hasCustomPrompt="1"/>
          </p:nvPr>
        </p:nvSpPr>
        <p:spPr>
          <a:xfrm>
            <a:off x="7798252" y="4649433"/>
            <a:ext cx="3661911" cy="1527530"/>
          </a:xfrm>
        </p:spPr>
        <p:txBody>
          <a:bodyPr lIns="0" rIns="0" anchor="ctr">
            <a:noAutofit/>
          </a:bodyPr>
          <a:lstStyle>
            <a:lvl1pPr marL="0" indent="0" algn="l">
              <a:buNone/>
              <a:defRPr sz="2000" b="1">
                <a:solidFill>
                  <a:schemeClr val="tx2"/>
                </a:solidFill>
              </a:defRPr>
            </a:lvl1pPr>
          </a:lstStyle>
          <a:p>
            <a:pPr lvl="0"/>
            <a:r>
              <a:rPr lang="en-GB" noProof="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ksjonsfors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2387599" cy="6858000"/>
          </a:xfrm>
          <a:prstGeom prst="rect">
            <a:avLst/>
          </a:prstGeom>
          <a:solidFill>
            <a:srgbClr val="E4E9E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Date Placeholder 2"/>
          <p:cNvSpPr>
            <a:spLocks noGrp="1"/>
          </p:cNvSpPr>
          <p:nvPr>
            <p:ph type="dt" sz="half" idx="10"/>
          </p:nvPr>
        </p:nvSpPr>
        <p:spPr>
          <a:xfrm>
            <a:off x="371475" y="1015998"/>
            <a:ext cx="1510814" cy="213591"/>
          </a:xfrm>
        </p:spPr>
        <p:txBody>
          <a:bodyPr/>
          <a:lstStyle>
            <a:lvl1pPr>
              <a:defRPr>
                <a:solidFill>
                  <a:schemeClr val="accent4"/>
                </a:solidFill>
              </a:defRPr>
            </a:lvl1pPr>
          </a:lstStyle>
          <a:p>
            <a:fld id="{7DBA919B-BEDA-124D-B48F-67BFE220C9A7}" type="datetime1">
              <a:rPr lang="en-GB" noProof="0" smtClean="0"/>
              <a:t>05/06/2019</a:t>
            </a:fld>
            <a:endParaRPr lang="en-GB" noProof="0"/>
          </a:p>
        </p:txBody>
      </p:sp>
      <p:sp>
        <p:nvSpPr>
          <p:cNvPr id="4" name="Footer Placeholder 3"/>
          <p:cNvSpPr>
            <a:spLocks noGrp="1"/>
          </p:cNvSpPr>
          <p:nvPr>
            <p:ph type="ftr" sz="quarter" idx="11"/>
          </p:nvPr>
        </p:nvSpPr>
        <p:spPr>
          <a:xfrm>
            <a:off x="371475" y="1264574"/>
            <a:ext cx="1830259" cy="366192"/>
          </a:xfrm>
        </p:spPr>
        <p:txBody>
          <a:bodyPr/>
          <a:lstStyle>
            <a:lvl1pPr>
              <a:defRPr>
                <a:solidFill>
                  <a:schemeClr val="accent4"/>
                </a:solidFill>
              </a:defRPr>
            </a:lvl1pPr>
          </a:lstStyle>
          <a:p>
            <a:r>
              <a:rPr lang="en-GB" noProof="0"/>
              <a:t>Kolumnetittel</a:t>
            </a:r>
          </a:p>
        </p:txBody>
      </p:sp>
      <p:sp>
        <p:nvSpPr>
          <p:cNvPr id="7" name="Rectangle 6"/>
          <p:cNvSpPr/>
          <p:nvPr userDrawn="1"/>
        </p:nvSpPr>
        <p:spPr>
          <a:xfrm flipH="1">
            <a:off x="2387599" y="4102100"/>
            <a:ext cx="9807073" cy="23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2" name="Title 1"/>
          <p:cNvSpPr>
            <a:spLocks noGrp="1"/>
          </p:cNvSpPr>
          <p:nvPr>
            <p:ph type="title" hasCustomPrompt="1"/>
          </p:nvPr>
        </p:nvSpPr>
        <p:spPr>
          <a:xfrm>
            <a:off x="2449513" y="4102100"/>
            <a:ext cx="9371011" cy="2387600"/>
          </a:xfrm>
        </p:spPr>
        <p:txBody>
          <a:bodyPr anchor="ctr">
            <a:noAutofit/>
          </a:bodyPr>
          <a:lstStyle>
            <a:lvl1pPr>
              <a:defRPr sz="4200" b="0">
                <a:solidFill>
                  <a:schemeClr val="bg1"/>
                </a:solidFill>
              </a:defRPr>
            </a:lvl1pPr>
          </a:lstStyle>
          <a:p>
            <a:r>
              <a:rPr lang="en-GB" noProof="0"/>
              <a:t>Click to edit Master title style</a:t>
            </a:r>
          </a:p>
        </p:txBody>
      </p:sp>
      <p:sp>
        <p:nvSpPr>
          <p:cNvPr id="9" name="Rectangle 8"/>
          <p:cNvSpPr/>
          <p:nvPr userDrawn="1"/>
        </p:nvSpPr>
        <p:spPr>
          <a:xfrm>
            <a:off x="-1" y="4102100"/>
            <a:ext cx="2387599" cy="238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Content Placeholder 10"/>
          <p:cNvSpPr>
            <a:spLocks noGrp="1"/>
          </p:cNvSpPr>
          <p:nvPr>
            <p:ph sz="quarter" idx="13" hasCustomPrompt="1"/>
          </p:nvPr>
        </p:nvSpPr>
        <p:spPr>
          <a:xfrm>
            <a:off x="378419" y="4480519"/>
            <a:ext cx="1630763" cy="1630763"/>
          </a:xfrm>
        </p:spPr>
        <p:txBody>
          <a:bodyPr lIns="0" rIns="0" anchor="ctr">
            <a:noAutofit/>
          </a:bodyPr>
          <a:lstStyle>
            <a:lvl1pPr marL="0" indent="0" algn="ctr">
              <a:buNone/>
              <a:defRPr sz="8000">
                <a:solidFill>
                  <a:schemeClr val="accent4"/>
                </a:solidFill>
              </a:defRPr>
            </a:lvl1pPr>
          </a:lstStyle>
          <a:p>
            <a:pPr lvl="0"/>
            <a:r>
              <a:rPr lang="en-GB" noProof="0"/>
              <a:t>##</a:t>
            </a:r>
          </a:p>
        </p:txBody>
      </p:sp>
      <p:sp>
        <p:nvSpPr>
          <p:cNvPr id="5" name="Slide Number Placeholder 4"/>
          <p:cNvSpPr>
            <a:spLocks noGrp="1"/>
          </p:cNvSpPr>
          <p:nvPr>
            <p:ph type="sldNum" sz="quarter" idx="12"/>
          </p:nvPr>
        </p:nvSpPr>
        <p:spPr>
          <a:xfrm>
            <a:off x="11308921" y="368300"/>
            <a:ext cx="505311" cy="213591"/>
          </a:xfrm>
        </p:spPr>
        <p:txBody>
          <a:bodyPr/>
          <a:lstStyle>
            <a:lvl1pPr algn="r">
              <a:defRPr>
                <a:solidFill>
                  <a:schemeClr val="accent4"/>
                </a:solidFill>
              </a:defRPr>
            </a:lvl1pPr>
          </a:lstStyle>
          <a:p>
            <a:fld id="{E4F9EB86-8110-D14E-B8CF-CB8DE250DDC0}" type="slidenum">
              <a:rPr lang="en-GB" noProof="0" smtClean="0"/>
              <a:pPr/>
              <a:t>‹#›</a:t>
            </a:fld>
            <a:endParaRPr lang="en-GB" noProof="0"/>
          </a:p>
        </p:txBody>
      </p:sp>
    </p:spTree>
    <p:extLst>
      <p:ext uri="{BB962C8B-B14F-4D97-AF65-F5344CB8AC3E}">
        <p14:creationId xmlns:p14="http://schemas.microsoft.com/office/powerpoint/2010/main" val="128956393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Bilder +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06D173-4012-F24D-8EAD-0A1CDEEB5054}" type="datetime1">
              <a:rPr lang="en-GB" noProof="0" smtClean="0"/>
              <a:t>05/06/2019</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Picture Placeholder 11"/>
          <p:cNvSpPr>
            <a:spLocks noGrp="1"/>
          </p:cNvSpPr>
          <p:nvPr>
            <p:ph type="pic" sz="quarter" idx="17"/>
          </p:nvPr>
        </p:nvSpPr>
        <p:spPr>
          <a:xfrm>
            <a:off x="2117931"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8" name="Text Placeholder 13"/>
          <p:cNvSpPr>
            <a:spLocks noGrp="1"/>
          </p:cNvSpPr>
          <p:nvPr>
            <p:ph type="body" sz="quarter" idx="18" hasCustomPrompt="1"/>
          </p:nvPr>
        </p:nvSpPr>
        <p:spPr>
          <a:xfrm>
            <a:off x="2117931"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29" name="Text Placeholder 5"/>
          <p:cNvSpPr>
            <a:spLocks noGrp="1"/>
          </p:cNvSpPr>
          <p:nvPr>
            <p:ph type="body" sz="quarter" idx="19" hasCustomPrompt="1"/>
          </p:nvPr>
        </p:nvSpPr>
        <p:spPr>
          <a:xfrm>
            <a:off x="2117930" y="4202113"/>
            <a:ext cx="2379663" cy="1974850"/>
          </a:xfrm>
        </p:spPr>
        <p:txBody>
          <a:bodyPr>
            <a:noAutofit/>
          </a:bodyPr>
          <a:lstStyle>
            <a:lvl1pPr marL="0" indent="0" algn="ctr">
              <a:buNone/>
              <a:defRPr sz="2000"/>
            </a:lvl1pPr>
          </a:lstStyle>
          <a:p>
            <a:pPr lvl="0"/>
            <a:r>
              <a:rPr lang="en-GB" noProof="0"/>
              <a:t>Click to edit Master text styles</a:t>
            </a:r>
          </a:p>
        </p:txBody>
      </p:sp>
      <p:sp>
        <p:nvSpPr>
          <p:cNvPr id="30" name="Picture Placeholder 11"/>
          <p:cNvSpPr>
            <a:spLocks noGrp="1"/>
          </p:cNvSpPr>
          <p:nvPr>
            <p:ph type="pic" sz="quarter" idx="20"/>
          </p:nvPr>
        </p:nvSpPr>
        <p:spPr>
          <a:xfrm>
            <a:off x="4906169"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31" name="Text Placeholder 13"/>
          <p:cNvSpPr>
            <a:spLocks noGrp="1"/>
          </p:cNvSpPr>
          <p:nvPr>
            <p:ph type="body" sz="quarter" idx="21" hasCustomPrompt="1"/>
          </p:nvPr>
        </p:nvSpPr>
        <p:spPr>
          <a:xfrm>
            <a:off x="4906169"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32" name="Text Placeholder 5"/>
          <p:cNvSpPr>
            <a:spLocks noGrp="1"/>
          </p:cNvSpPr>
          <p:nvPr>
            <p:ph type="body" sz="quarter" idx="22" hasCustomPrompt="1"/>
          </p:nvPr>
        </p:nvSpPr>
        <p:spPr>
          <a:xfrm>
            <a:off x="4906168" y="4202113"/>
            <a:ext cx="2379663" cy="1974850"/>
          </a:xfrm>
        </p:spPr>
        <p:txBody>
          <a:bodyPr>
            <a:noAutofit/>
          </a:bodyPr>
          <a:lstStyle>
            <a:lvl1pPr marL="0" indent="0" algn="ctr">
              <a:buNone/>
              <a:defRPr sz="2000"/>
            </a:lvl1pPr>
          </a:lstStyle>
          <a:p>
            <a:pPr lvl="0"/>
            <a:r>
              <a:rPr lang="en-GB" noProof="0"/>
              <a:t>Click to edit Master text styles</a:t>
            </a:r>
          </a:p>
        </p:txBody>
      </p:sp>
      <p:sp>
        <p:nvSpPr>
          <p:cNvPr id="33" name="Picture Placeholder 11"/>
          <p:cNvSpPr>
            <a:spLocks noGrp="1"/>
          </p:cNvSpPr>
          <p:nvPr>
            <p:ph type="pic" sz="quarter" idx="23"/>
          </p:nvPr>
        </p:nvSpPr>
        <p:spPr>
          <a:xfrm>
            <a:off x="7694407"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34" name="Text Placeholder 13"/>
          <p:cNvSpPr>
            <a:spLocks noGrp="1"/>
          </p:cNvSpPr>
          <p:nvPr>
            <p:ph type="body" sz="quarter" idx="24" hasCustomPrompt="1"/>
          </p:nvPr>
        </p:nvSpPr>
        <p:spPr>
          <a:xfrm>
            <a:off x="7694406"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35" name="Text Placeholder 5"/>
          <p:cNvSpPr>
            <a:spLocks noGrp="1"/>
          </p:cNvSpPr>
          <p:nvPr>
            <p:ph type="body" sz="quarter" idx="25" hasCustomPrompt="1"/>
          </p:nvPr>
        </p:nvSpPr>
        <p:spPr>
          <a:xfrm>
            <a:off x="7694405" y="4202113"/>
            <a:ext cx="2379663" cy="1974850"/>
          </a:xfrm>
        </p:spPr>
        <p:txBody>
          <a:bodyPr>
            <a:noAutofit/>
          </a:bodyPr>
          <a:lstStyle>
            <a:lvl1pPr marL="0" indent="0" algn="ctr">
              <a:buNone/>
              <a:defRPr sz="2000"/>
            </a:lvl1pPr>
          </a:lstStyle>
          <a:p>
            <a:pPr lvl="0"/>
            <a:r>
              <a:rPr lang="en-GB" noProof="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ilder +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F13BD8-0A29-384B-8B02-29C10ECCDCA7}" type="datetime1">
              <a:rPr lang="en-GB" noProof="0" smtClean="0"/>
              <a:t>05/06/2019</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3" name="Picture Placeholder 11"/>
          <p:cNvSpPr>
            <a:spLocks noGrp="1"/>
          </p:cNvSpPr>
          <p:nvPr>
            <p:ph type="pic" sz="quarter" idx="19"/>
          </p:nvPr>
        </p:nvSpPr>
        <p:spPr>
          <a:xfrm>
            <a:off x="731838"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9" name="Text Placeholder 13"/>
          <p:cNvSpPr>
            <a:spLocks noGrp="1"/>
          </p:cNvSpPr>
          <p:nvPr>
            <p:ph type="body" sz="quarter" idx="20" hasCustomPrompt="1"/>
          </p:nvPr>
        </p:nvSpPr>
        <p:spPr>
          <a:xfrm>
            <a:off x="731838"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36" name="Text Placeholder 5"/>
          <p:cNvSpPr>
            <a:spLocks noGrp="1"/>
          </p:cNvSpPr>
          <p:nvPr>
            <p:ph type="body" sz="quarter" idx="21" hasCustomPrompt="1"/>
          </p:nvPr>
        </p:nvSpPr>
        <p:spPr>
          <a:xfrm>
            <a:off x="731838" y="4202113"/>
            <a:ext cx="2379663" cy="1974850"/>
          </a:xfrm>
        </p:spPr>
        <p:txBody>
          <a:bodyPr>
            <a:noAutofit/>
          </a:bodyPr>
          <a:lstStyle>
            <a:lvl1pPr marL="0" indent="0" algn="ctr">
              <a:buNone/>
              <a:defRPr sz="2000"/>
            </a:lvl1pPr>
          </a:lstStyle>
          <a:p>
            <a:pPr lvl="0"/>
            <a:r>
              <a:rPr lang="en-GB" noProof="0"/>
              <a:t>Click to edit Master text styles</a:t>
            </a:r>
          </a:p>
        </p:txBody>
      </p:sp>
      <p:sp>
        <p:nvSpPr>
          <p:cNvPr id="37" name="Picture Placeholder 11"/>
          <p:cNvSpPr>
            <a:spLocks noGrp="1"/>
          </p:cNvSpPr>
          <p:nvPr>
            <p:ph type="pic" sz="quarter" idx="22"/>
          </p:nvPr>
        </p:nvSpPr>
        <p:spPr>
          <a:xfrm>
            <a:off x="3514726"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38" name="Text Placeholder 13"/>
          <p:cNvSpPr>
            <a:spLocks noGrp="1"/>
          </p:cNvSpPr>
          <p:nvPr>
            <p:ph type="body" sz="quarter" idx="23" hasCustomPrompt="1"/>
          </p:nvPr>
        </p:nvSpPr>
        <p:spPr>
          <a:xfrm>
            <a:off x="3514724"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39" name="Text Placeholder 5"/>
          <p:cNvSpPr>
            <a:spLocks noGrp="1"/>
          </p:cNvSpPr>
          <p:nvPr>
            <p:ph type="body" sz="quarter" idx="24" hasCustomPrompt="1"/>
          </p:nvPr>
        </p:nvSpPr>
        <p:spPr>
          <a:xfrm>
            <a:off x="3514724" y="4202113"/>
            <a:ext cx="2379663" cy="1974850"/>
          </a:xfrm>
        </p:spPr>
        <p:txBody>
          <a:bodyPr>
            <a:noAutofit/>
          </a:bodyPr>
          <a:lstStyle>
            <a:lvl1pPr marL="0" indent="0" algn="ctr">
              <a:buNone/>
              <a:defRPr sz="2000"/>
            </a:lvl1pPr>
          </a:lstStyle>
          <a:p>
            <a:pPr lvl="0"/>
            <a:r>
              <a:rPr lang="en-GB" noProof="0"/>
              <a:t>Click to edit Master text styles</a:t>
            </a:r>
          </a:p>
        </p:txBody>
      </p:sp>
      <p:sp>
        <p:nvSpPr>
          <p:cNvPr id="40" name="Picture Placeholder 11"/>
          <p:cNvSpPr>
            <a:spLocks noGrp="1"/>
          </p:cNvSpPr>
          <p:nvPr>
            <p:ph type="pic" sz="quarter" idx="25"/>
          </p:nvPr>
        </p:nvSpPr>
        <p:spPr>
          <a:xfrm>
            <a:off x="6297614"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41" name="Text Placeholder 13"/>
          <p:cNvSpPr>
            <a:spLocks noGrp="1"/>
          </p:cNvSpPr>
          <p:nvPr>
            <p:ph type="body" sz="quarter" idx="26" hasCustomPrompt="1"/>
          </p:nvPr>
        </p:nvSpPr>
        <p:spPr>
          <a:xfrm>
            <a:off x="6297614"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42" name="Text Placeholder 5"/>
          <p:cNvSpPr>
            <a:spLocks noGrp="1"/>
          </p:cNvSpPr>
          <p:nvPr>
            <p:ph type="body" sz="quarter" idx="27" hasCustomPrompt="1"/>
          </p:nvPr>
        </p:nvSpPr>
        <p:spPr>
          <a:xfrm>
            <a:off x="6297614" y="4202113"/>
            <a:ext cx="2379663" cy="1974850"/>
          </a:xfrm>
        </p:spPr>
        <p:txBody>
          <a:bodyPr>
            <a:noAutofit/>
          </a:bodyPr>
          <a:lstStyle>
            <a:lvl1pPr marL="0" indent="0" algn="ctr">
              <a:buNone/>
              <a:defRPr sz="2000"/>
            </a:lvl1pPr>
          </a:lstStyle>
          <a:p>
            <a:pPr lvl="0"/>
            <a:r>
              <a:rPr lang="en-GB" noProof="0"/>
              <a:t>Click to edit Master text styles</a:t>
            </a:r>
          </a:p>
        </p:txBody>
      </p:sp>
      <p:sp>
        <p:nvSpPr>
          <p:cNvPr id="43" name="Picture Placeholder 11"/>
          <p:cNvSpPr>
            <a:spLocks noGrp="1"/>
          </p:cNvSpPr>
          <p:nvPr>
            <p:ph type="pic" sz="quarter" idx="28"/>
          </p:nvPr>
        </p:nvSpPr>
        <p:spPr>
          <a:xfrm>
            <a:off x="9080501"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44" name="Text Placeholder 13"/>
          <p:cNvSpPr>
            <a:spLocks noGrp="1"/>
          </p:cNvSpPr>
          <p:nvPr>
            <p:ph type="body" sz="quarter" idx="29" hasCustomPrompt="1"/>
          </p:nvPr>
        </p:nvSpPr>
        <p:spPr>
          <a:xfrm>
            <a:off x="9080501"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45" name="Text Placeholder 5"/>
          <p:cNvSpPr>
            <a:spLocks noGrp="1"/>
          </p:cNvSpPr>
          <p:nvPr>
            <p:ph type="body" sz="quarter" idx="30" hasCustomPrompt="1"/>
          </p:nvPr>
        </p:nvSpPr>
        <p:spPr>
          <a:xfrm>
            <a:off x="9080501" y="4202113"/>
            <a:ext cx="2379663" cy="1974850"/>
          </a:xfrm>
        </p:spPr>
        <p:txBody>
          <a:bodyPr>
            <a:noAutofit/>
          </a:bodyPr>
          <a:lstStyle>
            <a:lvl1pPr marL="0" indent="0" algn="ctr">
              <a:buNone/>
              <a:defRPr sz="2000"/>
            </a:lvl1pPr>
          </a:lstStyle>
          <a:p>
            <a:pPr lvl="0"/>
            <a:r>
              <a:rPr lang="en-GB" noProof="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Bilder +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A0F7EA-8BE9-224F-BBFF-D9B3248A2ECE}" type="datetime1">
              <a:rPr lang="en-GB" noProof="0" smtClean="0"/>
              <a:t>05/06/2019</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Picture Placeholder 11"/>
          <p:cNvSpPr>
            <a:spLocks noGrp="1"/>
          </p:cNvSpPr>
          <p:nvPr>
            <p:ph type="pic" sz="quarter" idx="17"/>
          </p:nvPr>
        </p:nvSpPr>
        <p:spPr>
          <a:xfrm>
            <a:off x="371475" y="1016000"/>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8" name="Text Placeholder 13"/>
          <p:cNvSpPr>
            <a:spLocks noGrp="1"/>
          </p:cNvSpPr>
          <p:nvPr>
            <p:ph type="body" sz="quarter" idx="18" hasCustomPrompt="1"/>
          </p:nvPr>
        </p:nvSpPr>
        <p:spPr>
          <a:xfrm>
            <a:off x="371475" y="3113087"/>
            <a:ext cx="2016125" cy="987426"/>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1" name="Text Placeholder 5"/>
          <p:cNvSpPr>
            <a:spLocks noGrp="1"/>
          </p:cNvSpPr>
          <p:nvPr>
            <p:ph type="body" sz="quarter" idx="21" hasCustomPrompt="1"/>
          </p:nvPr>
        </p:nvSpPr>
        <p:spPr>
          <a:xfrm>
            <a:off x="371475" y="4202113"/>
            <a:ext cx="2016125" cy="1974850"/>
          </a:xfrm>
        </p:spPr>
        <p:txBody>
          <a:bodyPr>
            <a:noAutofit/>
          </a:bodyPr>
          <a:lstStyle>
            <a:lvl1pPr marL="0" indent="0" algn="ctr">
              <a:buNone/>
              <a:defRPr sz="2000"/>
            </a:lvl1pPr>
          </a:lstStyle>
          <a:p>
            <a:pPr lvl="0"/>
            <a:r>
              <a:rPr lang="en-GB" noProof="0"/>
              <a:t>Click to edit Master text styles</a:t>
            </a:r>
          </a:p>
        </p:txBody>
      </p:sp>
      <p:sp>
        <p:nvSpPr>
          <p:cNvPr id="22" name="Picture Placeholder 11"/>
          <p:cNvSpPr>
            <a:spLocks noGrp="1"/>
          </p:cNvSpPr>
          <p:nvPr>
            <p:ph type="pic" sz="quarter" idx="22"/>
          </p:nvPr>
        </p:nvSpPr>
        <p:spPr>
          <a:xfrm>
            <a:off x="2729706" y="1016000"/>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3" name="Text Placeholder 13"/>
          <p:cNvSpPr>
            <a:spLocks noGrp="1"/>
          </p:cNvSpPr>
          <p:nvPr>
            <p:ph type="body" sz="quarter" idx="23" hasCustomPrompt="1"/>
          </p:nvPr>
        </p:nvSpPr>
        <p:spPr>
          <a:xfrm>
            <a:off x="2729706" y="3113087"/>
            <a:ext cx="2016125" cy="987426"/>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4" name="Text Placeholder 5"/>
          <p:cNvSpPr>
            <a:spLocks noGrp="1"/>
          </p:cNvSpPr>
          <p:nvPr>
            <p:ph type="body" sz="quarter" idx="24" hasCustomPrompt="1"/>
          </p:nvPr>
        </p:nvSpPr>
        <p:spPr>
          <a:xfrm>
            <a:off x="2729706" y="4202113"/>
            <a:ext cx="2016125" cy="1974850"/>
          </a:xfrm>
        </p:spPr>
        <p:txBody>
          <a:bodyPr>
            <a:noAutofit/>
          </a:bodyPr>
          <a:lstStyle>
            <a:lvl1pPr marL="0" indent="0" algn="ctr">
              <a:buNone/>
              <a:defRPr sz="2000"/>
            </a:lvl1pPr>
          </a:lstStyle>
          <a:p>
            <a:pPr lvl="0"/>
            <a:r>
              <a:rPr lang="en-GB" noProof="0"/>
              <a:t>Click to edit Master text styles</a:t>
            </a:r>
          </a:p>
        </p:txBody>
      </p:sp>
      <p:sp>
        <p:nvSpPr>
          <p:cNvPr id="25" name="Picture Placeholder 11"/>
          <p:cNvSpPr>
            <a:spLocks noGrp="1"/>
          </p:cNvSpPr>
          <p:nvPr>
            <p:ph type="pic" sz="quarter" idx="25"/>
          </p:nvPr>
        </p:nvSpPr>
        <p:spPr>
          <a:xfrm>
            <a:off x="5087937" y="1016000"/>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6" name="Text Placeholder 13"/>
          <p:cNvSpPr>
            <a:spLocks noGrp="1"/>
          </p:cNvSpPr>
          <p:nvPr>
            <p:ph type="body" sz="quarter" idx="26" hasCustomPrompt="1"/>
          </p:nvPr>
        </p:nvSpPr>
        <p:spPr>
          <a:xfrm>
            <a:off x="5087937" y="3113087"/>
            <a:ext cx="2016125" cy="987426"/>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7" name="Text Placeholder 5"/>
          <p:cNvSpPr>
            <a:spLocks noGrp="1"/>
          </p:cNvSpPr>
          <p:nvPr>
            <p:ph type="body" sz="quarter" idx="27" hasCustomPrompt="1"/>
          </p:nvPr>
        </p:nvSpPr>
        <p:spPr>
          <a:xfrm>
            <a:off x="5087937" y="4202113"/>
            <a:ext cx="2016125" cy="1974850"/>
          </a:xfrm>
        </p:spPr>
        <p:txBody>
          <a:bodyPr>
            <a:noAutofit/>
          </a:bodyPr>
          <a:lstStyle>
            <a:lvl1pPr marL="0" indent="0" algn="ctr">
              <a:buNone/>
              <a:defRPr sz="2000"/>
            </a:lvl1pPr>
          </a:lstStyle>
          <a:p>
            <a:pPr lvl="0"/>
            <a:r>
              <a:rPr lang="en-GB" noProof="0"/>
              <a:t>Click to edit Master text styles</a:t>
            </a:r>
          </a:p>
        </p:txBody>
      </p:sp>
      <p:sp>
        <p:nvSpPr>
          <p:cNvPr id="28" name="Picture Placeholder 11"/>
          <p:cNvSpPr>
            <a:spLocks noGrp="1"/>
          </p:cNvSpPr>
          <p:nvPr>
            <p:ph type="pic" sz="quarter" idx="28"/>
          </p:nvPr>
        </p:nvSpPr>
        <p:spPr>
          <a:xfrm>
            <a:off x="7446168" y="1016000"/>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40" name="Text Placeholder 13"/>
          <p:cNvSpPr>
            <a:spLocks noGrp="1"/>
          </p:cNvSpPr>
          <p:nvPr>
            <p:ph type="body" sz="quarter" idx="29" hasCustomPrompt="1"/>
          </p:nvPr>
        </p:nvSpPr>
        <p:spPr>
          <a:xfrm>
            <a:off x="7446168" y="3113087"/>
            <a:ext cx="2016125" cy="987426"/>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41" name="Text Placeholder 5"/>
          <p:cNvSpPr>
            <a:spLocks noGrp="1"/>
          </p:cNvSpPr>
          <p:nvPr>
            <p:ph type="body" sz="quarter" idx="30" hasCustomPrompt="1"/>
          </p:nvPr>
        </p:nvSpPr>
        <p:spPr>
          <a:xfrm>
            <a:off x="7446168" y="4202113"/>
            <a:ext cx="2016125" cy="1974850"/>
          </a:xfrm>
        </p:spPr>
        <p:txBody>
          <a:bodyPr>
            <a:noAutofit/>
          </a:bodyPr>
          <a:lstStyle>
            <a:lvl1pPr marL="0" indent="0" algn="ctr">
              <a:buNone/>
              <a:defRPr sz="2000"/>
            </a:lvl1pPr>
          </a:lstStyle>
          <a:p>
            <a:pPr lvl="0"/>
            <a:r>
              <a:rPr lang="en-GB" noProof="0"/>
              <a:t>Click to edit Master text styles</a:t>
            </a:r>
          </a:p>
        </p:txBody>
      </p:sp>
      <p:sp>
        <p:nvSpPr>
          <p:cNvPr id="42" name="Picture Placeholder 11"/>
          <p:cNvSpPr>
            <a:spLocks noGrp="1"/>
          </p:cNvSpPr>
          <p:nvPr>
            <p:ph type="pic" sz="quarter" idx="31"/>
          </p:nvPr>
        </p:nvSpPr>
        <p:spPr>
          <a:xfrm>
            <a:off x="9804400" y="1016000"/>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43" name="Text Placeholder 13"/>
          <p:cNvSpPr>
            <a:spLocks noGrp="1"/>
          </p:cNvSpPr>
          <p:nvPr>
            <p:ph type="body" sz="quarter" idx="32" hasCustomPrompt="1"/>
          </p:nvPr>
        </p:nvSpPr>
        <p:spPr>
          <a:xfrm>
            <a:off x="9804400" y="3113087"/>
            <a:ext cx="2016125" cy="987426"/>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44" name="Text Placeholder 5"/>
          <p:cNvSpPr>
            <a:spLocks noGrp="1"/>
          </p:cNvSpPr>
          <p:nvPr>
            <p:ph type="body" sz="quarter" idx="33" hasCustomPrompt="1"/>
          </p:nvPr>
        </p:nvSpPr>
        <p:spPr>
          <a:xfrm>
            <a:off x="9804400" y="4202113"/>
            <a:ext cx="2016125" cy="1974850"/>
          </a:xfrm>
        </p:spPr>
        <p:txBody>
          <a:bodyPr>
            <a:noAutofit/>
          </a:bodyPr>
          <a:lstStyle>
            <a:lvl1pPr marL="0" indent="0" algn="ctr">
              <a:buNone/>
              <a:defRPr sz="2000"/>
            </a:lvl1pPr>
          </a:lstStyle>
          <a:p>
            <a:pPr lvl="0"/>
            <a:r>
              <a:rPr lang="en-GB" noProof="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Bilder +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1124D7-10EA-2E47-9D95-8A91568295F6}" type="datetime1">
              <a:rPr lang="en-GB" noProof="0" smtClean="0"/>
              <a:t>05/06/2019</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29" name="Picture Placeholder 11"/>
          <p:cNvSpPr>
            <a:spLocks noGrp="1"/>
          </p:cNvSpPr>
          <p:nvPr>
            <p:ph type="pic" sz="quarter" idx="23"/>
          </p:nvPr>
        </p:nvSpPr>
        <p:spPr>
          <a:xfrm>
            <a:off x="371475" y="1016001"/>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30" name="Text Placeholder 13"/>
          <p:cNvSpPr>
            <a:spLocks noGrp="1"/>
          </p:cNvSpPr>
          <p:nvPr>
            <p:ph type="body" sz="quarter" idx="24" hasCustomPrompt="1"/>
          </p:nvPr>
        </p:nvSpPr>
        <p:spPr>
          <a:xfrm>
            <a:off x="2073727" y="1016000"/>
            <a:ext cx="3661911" cy="571500"/>
          </a:xfrm>
        </p:spPr>
        <p:txBody>
          <a:bodyPr lIns="0" rIns="0" anchor="b">
            <a:noAutofit/>
          </a:bodyPr>
          <a:lstStyle>
            <a:lvl1pPr marL="0" indent="0" algn="l">
              <a:buNone/>
              <a:defRPr sz="2000" b="1">
                <a:solidFill>
                  <a:schemeClr val="tx2"/>
                </a:solidFill>
              </a:defRPr>
            </a:lvl1pPr>
          </a:lstStyle>
          <a:p>
            <a:pPr lvl="0"/>
            <a:r>
              <a:rPr lang="en-GB" noProof="0"/>
              <a:t>Click to edit Master text styles</a:t>
            </a:r>
          </a:p>
        </p:txBody>
      </p:sp>
      <p:sp>
        <p:nvSpPr>
          <p:cNvPr id="31" name="Text Placeholder 5"/>
          <p:cNvSpPr>
            <a:spLocks noGrp="1"/>
          </p:cNvSpPr>
          <p:nvPr>
            <p:ph type="body" sz="quarter" idx="21" hasCustomPrompt="1"/>
          </p:nvPr>
        </p:nvSpPr>
        <p:spPr>
          <a:xfrm>
            <a:off x="2073727" y="1689100"/>
            <a:ext cx="3661911" cy="854430"/>
          </a:xfrm>
        </p:spPr>
        <p:txBody>
          <a:bodyPr lIns="0" rIns="0">
            <a:noAutofit/>
          </a:bodyPr>
          <a:lstStyle>
            <a:lvl1pPr marL="0" indent="0" algn="l">
              <a:buNone/>
              <a:defRPr sz="2000"/>
            </a:lvl1pPr>
          </a:lstStyle>
          <a:p>
            <a:pPr lvl="0"/>
            <a:r>
              <a:rPr lang="en-GB" noProof="0"/>
              <a:t>Click to edit Master text styles</a:t>
            </a:r>
          </a:p>
        </p:txBody>
      </p:sp>
      <p:sp>
        <p:nvSpPr>
          <p:cNvPr id="32" name="Picture Placeholder 11"/>
          <p:cNvSpPr>
            <a:spLocks noGrp="1"/>
          </p:cNvSpPr>
          <p:nvPr>
            <p:ph type="pic" sz="quarter" idx="25"/>
          </p:nvPr>
        </p:nvSpPr>
        <p:spPr>
          <a:xfrm>
            <a:off x="371475" y="2832717"/>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33" name="Text Placeholder 13"/>
          <p:cNvSpPr>
            <a:spLocks noGrp="1"/>
          </p:cNvSpPr>
          <p:nvPr>
            <p:ph type="body" sz="quarter" idx="26" hasCustomPrompt="1"/>
          </p:nvPr>
        </p:nvSpPr>
        <p:spPr>
          <a:xfrm>
            <a:off x="2073727" y="2832716"/>
            <a:ext cx="3661911" cy="571500"/>
          </a:xfrm>
        </p:spPr>
        <p:txBody>
          <a:bodyPr lIns="0" rIns="0" anchor="b">
            <a:noAutofit/>
          </a:bodyPr>
          <a:lstStyle>
            <a:lvl1pPr marL="0" indent="0" algn="l">
              <a:buNone/>
              <a:defRPr sz="2000" b="1">
                <a:solidFill>
                  <a:schemeClr val="tx2"/>
                </a:solidFill>
              </a:defRPr>
            </a:lvl1pPr>
          </a:lstStyle>
          <a:p>
            <a:pPr lvl="0"/>
            <a:r>
              <a:rPr lang="en-GB" noProof="0"/>
              <a:t>Click to edit Master text styles</a:t>
            </a:r>
          </a:p>
        </p:txBody>
      </p:sp>
      <p:sp>
        <p:nvSpPr>
          <p:cNvPr id="34" name="Text Placeholder 5"/>
          <p:cNvSpPr>
            <a:spLocks noGrp="1"/>
          </p:cNvSpPr>
          <p:nvPr>
            <p:ph type="body" sz="quarter" idx="27" hasCustomPrompt="1"/>
          </p:nvPr>
        </p:nvSpPr>
        <p:spPr>
          <a:xfrm>
            <a:off x="2073727" y="3505816"/>
            <a:ext cx="3661911" cy="854430"/>
          </a:xfrm>
        </p:spPr>
        <p:txBody>
          <a:bodyPr lIns="0" rIns="0">
            <a:noAutofit/>
          </a:bodyPr>
          <a:lstStyle>
            <a:lvl1pPr marL="0" indent="0" algn="l">
              <a:buNone/>
              <a:defRPr sz="2000"/>
            </a:lvl1pPr>
          </a:lstStyle>
          <a:p>
            <a:pPr lvl="0"/>
            <a:r>
              <a:rPr lang="en-GB" noProof="0"/>
              <a:t>Click to edit Master text styles</a:t>
            </a:r>
          </a:p>
        </p:txBody>
      </p:sp>
      <p:sp>
        <p:nvSpPr>
          <p:cNvPr id="35" name="Picture Placeholder 11"/>
          <p:cNvSpPr>
            <a:spLocks noGrp="1"/>
          </p:cNvSpPr>
          <p:nvPr>
            <p:ph type="pic" sz="quarter" idx="28"/>
          </p:nvPr>
        </p:nvSpPr>
        <p:spPr>
          <a:xfrm>
            <a:off x="371475" y="4649434"/>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36" name="Text Placeholder 13"/>
          <p:cNvSpPr>
            <a:spLocks noGrp="1"/>
          </p:cNvSpPr>
          <p:nvPr>
            <p:ph type="body" sz="quarter" idx="29" hasCustomPrompt="1"/>
          </p:nvPr>
        </p:nvSpPr>
        <p:spPr>
          <a:xfrm>
            <a:off x="2073727" y="4649433"/>
            <a:ext cx="3661911" cy="571500"/>
          </a:xfrm>
        </p:spPr>
        <p:txBody>
          <a:bodyPr lIns="0" rIns="0" anchor="b">
            <a:noAutofit/>
          </a:bodyPr>
          <a:lstStyle>
            <a:lvl1pPr marL="0" indent="0" algn="l">
              <a:buNone/>
              <a:defRPr sz="2000" b="1">
                <a:solidFill>
                  <a:schemeClr val="tx2"/>
                </a:solidFill>
              </a:defRPr>
            </a:lvl1pPr>
          </a:lstStyle>
          <a:p>
            <a:pPr lvl="0"/>
            <a:r>
              <a:rPr lang="en-GB" noProof="0"/>
              <a:t>Click to edit Master text styles</a:t>
            </a:r>
          </a:p>
        </p:txBody>
      </p:sp>
      <p:sp>
        <p:nvSpPr>
          <p:cNvPr id="37" name="Text Placeholder 5"/>
          <p:cNvSpPr>
            <a:spLocks noGrp="1"/>
          </p:cNvSpPr>
          <p:nvPr>
            <p:ph type="body" sz="quarter" idx="30" hasCustomPrompt="1"/>
          </p:nvPr>
        </p:nvSpPr>
        <p:spPr>
          <a:xfrm>
            <a:off x="2073727" y="5322533"/>
            <a:ext cx="3661911" cy="854430"/>
          </a:xfrm>
        </p:spPr>
        <p:txBody>
          <a:bodyPr lIns="0" rIns="0">
            <a:noAutofit/>
          </a:bodyPr>
          <a:lstStyle>
            <a:lvl1pPr marL="0" indent="0" algn="l">
              <a:buNone/>
              <a:defRPr sz="2000"/>
            </a:lvl1pPr>
          </a:lstStyle>
          <a:p>
            <a:pPr lvl="0"/>
            <a:r>
              <a:rPr lang="en-GB" noProof="0"/>
              <a:t>Click to edit Master text styles</a:t>
            </a:r>
          </a:p>
        </p:txBody>
      </p:sp>
      <p:sp>
        <p:nvSpPr>
          <p:cNvPr id="38" name="Rectangle 3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Picture Placeholder 11"/>
          <p:cNvSpPr>
            <a:spLocks noGrp="1"/>
          </p:cNvSpPr>
          <p:nvPr>
            <p:ph type="pic" sz="quarter" idx="31"/>
          </p:nvPr>
        </p:nvSpPr>
        <p:spPr>
          <a:xfrm>
            <a:off x="6096000" y="1016001"/>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40" name="Text Placeholder 13"/>
          <p:cNvSpPr>
            <a:spLocks noGrp="1"/>
          </p:cNvSpPr>
          <p:nvPr>
            <p:ph type="body" sz="quarter" idx="32" hasCustomPrompt="1"/>
          </p:nvPr>
        </p:nvSpPr>
        <p:spPr>
          <a:xfrm>
            <a:off x="7798252" y="1016000"/>
            <a:ext cx="3661911" cy="571500"/>
          </a:xfrm>
        </p:spPr>
        <p:txBody>
          <a:bodyPr lIns="0" rIns="0" anchor="b">
            <a:noAutofit/>
          </a:bodyPr>
          <a:lstStyle>
            <a:lvl1pPr marL="0" indent="0" algn="l">
              <a:buNone/>
              <a:defRPr sz="2000" b="1">
                <a:solidFill>
                  <a:schemeClr val="tx2"/>
                </a:solidFill>
              </a:defRPr>
            </a:lvl1pPr>
          </a:lstStyle>
          <a:p>
            <a:pPr lvl="0"/>
            <a:r>
              <a:rPr lang="en-GB" noProof="0"/>
              <a:t>Click to edit Master text styles</a:t>
            </a:r>
          </a:p>
        </p:txBody>
      </p:sp>
      <p:sp>
        <p:nvSpPr>
          <p:cNvPr id="46" name="Text Placeholder 5"/>
          <p:cNvSpPr>
            <a:spLocks noGrp="1"/>
          </p:cNvSpPr>
          <p:nvPr>
            <p:ph type="body" sz="quarter" idx="33" hasCustomPrompt="1"/>
          </p:nvPr>
        </p:nvSpPr>
        <p:spPr>
          <a:xfrm>
            <a:off x="7798252" y="1689100"/>
            <a:ext cx="3661911" cy="854430"/>
          </a:xfrm>
        </p:spPr>
        <p:txBody>
          <a:bodyPr lIns="0" rIns="0">
            <a:noAutofit/>
          </a:bodyPr>
          <a:lstStyle>
            <a:lvl1pPr marL="0" indent="0" algn="l">
              <a:buNone/>
              <a:defRPr sz="2000"/>
            </a:lvl1pPr>
          </a:lstStyle>
          <a:p>
            <a:pPr lvl="0"/>
            <a:r>
              <a:rPr lang="en-GB" noProof="0"/>
              <a:t>Click to edit Master text styles</a:t>
            </a:r>
          </a:p>
        </p:txBody>
      </p:sp>
      <p:sp>
        <p:nvSpPr>
          <p:cNvPr id="47" name="Picture Placeholder 11"/>
          <p:cNvSpPr>
            <a:spLocks noGrp="1"/>
          </p:cNvSpPr>
          <p:nvPr>
            <p:ph type="pic" sz="quarter" idx="34"/>
          </p:nvPr>
        </p:nvSpPr>
        <p:spPr>
          <a:xfrm>
            <a:off x="6096000" y="2832716"/>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48" name="Text Placeholder 13"/>
          <p:cNvSpPr>
            <a:spLocks noGrp="1"/>
          </p:cNvSpPr>
          <p:nvPr>
            <p:ph type="body" sz="quarter" idx="35" hasCustomPrompt="1"/>
          </p:nvPr>
        </p:nvSpPr>
        <p:spPr>
          <a:xfrm>
            <a:off x="7798252" y="2832716"/>
            <a:ext cx="3661911" cy="571500"/>
          </a:xfrm>
        </p:spPr>
        <p:txBody>
          <a:bodyPr lIns="0" rIns="0" anchor="b">
            <a:noAutofit/>
          </a:bodyPr>
          <a:lstStyle>
            <a:lvl1pPr marL="0" indent="0" algn="l">
              <a:buNone/>
              <a:defRPr sz="2000" b="1">
                <a:solidFill>
                  <a:schemeClr val="tx2"/>
                </a:solidFill>
              </a:defRPr>
            </a:lvl1pPr>
          </a:lstStyle>
          <a:p>
            <a:pPr lvl="0"/>
            <a:r>
              <a:rPr lang="en-GB" noProof="0"/>
              <a:t>Click to edit Master text styles</a:t>
            </a:r>
          </a:p>
        </p:txBody>
      </p:sp>
      <p:sp>
        <p:nvSpPr>
          <p:cNvPr id="49" name="Text Placeholder 5"/>
          <p:cNvSpPr>
            <a:spLocks noGrp="1"/>
          </p:cNvSpPr>
          <p:nvPr>
            <p:ph type="body" sz="quarter" idx="36" hasCustomPrompt="1"/>
          </p:nvPr>
        </p:nvSpPr>
        <p:spPr>
          <a:xfrm>
            <a:off x="7798252" y="3505816"/>
            <a:ext cx="3661911" cy="854430"/>
          </a:xfrm>
        </p:spPr>
        <p:txBody>
          <a:bodyPr lIns="0" rIns="0">
            <a:noAutofit/>
          </a:bodyPr>
          <a:lstStyle>
            <a:lvl1pPr marL="0" indent="0" algn="l">
              <a:buNone/>
              <a:defRPr sz="2000"/>
            </a:lvl1pPr>
          </a:lstStyle>
          <a:p>
            <a:pPr lvl="0"/>
            <a:r>
              <a:rPr lang="en-GB" noProof="0"/>
              <a:t>Click to edit Master text styles</a:t>
            </a:r>
          </a:p>
        </p:txBody>
      </p:sp>
      <p:sp>
        <p:nvSpPr>
          <p:cNvPr id="50" name="Picture Placeholder 11"/>
          <p:cNvSpPr>
            <a:spLocks noGrp="1"/>
          </p:cNvSpPr>
          <p:nvPr>
            <p:ph type="pic" sz="quarter" idx="37"/>
          </p:nvPr>
        </p:nvSpPr>
        <p:spPr>
          <a:xfrm>
            <a:off x="6096000" y="4649433"/>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51" name="Text Placeholder 13"/>
          <p:cNvSpPr>
            <a:spLocks noGrp="1"/>
          </p:cNvSpPr>
          <p:nvPr>
            <p:ph type="body" sz="quarter" idx="38" hasCustomPrompt="1"/>
          </p:nvPr>
        </p:nvSpPr>
        <p:spPr>
          <a:xfrm>
            <a:off x="7798252" y="4649432"/>
            <a:ext cx="3661911" cy="571500"/>
          </a:xfrm>
        </p:spPr>
        <p:txBody>
          <a:bodyPr lIns="0" rIns="0" anchor="b">
            <a:noAutofit/>
          </a:bodyPr>
          <a:lstStyle>
            <a:lvl1pPr marL="0" indent="0" algn="l">
              <a:buNone/>
              <a:defRPr sz="2000" b="1">
                <a:solidFill>
                  <a:schemeClr val="tx2"/>
                </a:solidFill>
              </a:defRPr>
            </a:lvl1pPr>
          </a:lstStyle>
          <a:p>
            <a:pPr lvl="0"/>
            <a:r>
              <a:rPr lang="en-GB" noProof="0"/>
              <a:t>Click to edit Master text styles</a:t>
            </a:r>
          </a:p>
        </p:txBody>
      </p:sp>
      <p:sp>
        <p:nvSpPr>
          <p:cNvPr id="52" name="Text Placeholder 5"/>
          <p:cNvSpPr>
            <a:spLocks noGrp="1"/>
          </p:cNvSpPr>
          <p:nvPr>
            <p:ph type="body" sz="quarter" idx="39" hasCustomPrompt="1"/>
          </p:nvPr>
        </p:nvSpPr>
        <p:spPr>
          <a:xfrm>
            <a:off x="7798252" y="5322532"/>
            <a:ext cx="3661911" cy="854430"/>
          </a:xfrm>
        </p:spPr>
        <p:txBody>
          <a:bodyPr lIns="0" rIns="0">
            <a:noAutofit/>
          </a:bodyPr>
          <a:lstStyle>
            <a:lvl1pPr marL="0" indent="0" algn="l">
              <a:buNone/>
              <a:defRPr sz="2000"/>
            </a:lvl1pPr>
          </a:lstStyle>
          <a:p>
            <a:pPr lvl="0"/>
            <a:r>
              <a:rPr lang="en-GB" noProof="0"/>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Bilder + Tekst + 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967CE00-82FC-1042-BA41-AD537203A449}" type="datetime1">
              <a:rPr lang="en-GB" noProof="0" smtClean="0"/>
              <a:t>05/06/2019</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Picture Placeholder 11"/>
          <p:cNvSpPr>
            <a:spLocks noGrp="1"/>
          </p:cNvSpPr>
          <p:nvPr>
            <p:ph type="pic" sz="quarter" idx="23"/>
          </p:nvPr>
        </p:nvSpPr>
        <p:spPr>
          <a:xfrm>
            <a:off x="1041173" y="2349500"/>
            <a:ext cx="1138050" cy="1147655"/>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30" name="Text Placeholder 13"/>
          <p:cNvSpPr>
            <a:spLocks noGrp="1"/>
          </p:cNvSpPr>
          <p:nvPr>
            <p:ph type="body" sz="quarter" idx="24" hasCustomPrompt="1"/>
          </p:nvPr>
        </p:nvSpPr>
        <p:spPr>
          <a:xfrm>
            <a:off x="2449513" y="2342674"/>
            <a:ext cx="3955824" cy="571500"/>
          </a:xfrm>
        </p:spPr>
        <p:txBody>
          <a:bodyPr lIns="0" rIns="270000" anchor="b">
            <a:noAutofit/>
          </a:bodyPr>
          <a:lstStyle>
            <a:lvl1pPr marL="0" indent="0" algn="l">
              <a:buNone/>
              <a:defRPr sz="2000" b="1">
                <a:solidFill>
                  <a:schemeClr val="tx2"/>
                </a:solidFill>
              </a:defRPr>
            </a:lvl1pPr>
          </a:lstStyle>
          <a:p>
            <a:pPr lvl="0"/>
            <a:r>
              <a:rPr lang="en-GB" noProof="0"/>
              <a:t>Click to edit Master text styles</a:t>
            </a:r>
          </a:p>
        </p:txBody>
      </p:sp>
      <p:sp>
        <p:nvSpPr>
          <p:cNvPr id="2" name="Title 1"/>
          <p:cNvSpPr>
            <a:spLocks noGrp="1"/>
          </p:cNvSpPr>
          <p:nvPr>
            <p:ph type="title" hasCustomPrompt="1"/>
          </p:nvPr>
        </p:nvSpPr>
        <p:spPr/>
        <p:txBody>
          <a:bodyPr/>
          <a:lstStyle/>
          <a:p>
            <a:r>
              <a:rPr lang="en-GB" noProof="0"/>
              <a:t>Click to edit Master title style</a:t>
            </a:r>
          </a:p>
        </p:txBody>
      </p:sp>
      <p:sp>
        <p:nvSpPr>
          <p:cNvPr id="25" name="Text Placeholder 5"/>
          <p:cNvSpPr>
            <a:spLocks noGrp="1"/>
          </p:cNvSpPr>
          <p:nvPr>
            <p:ph type="body" sz="quarter" idx="21" hasCustomPrompt="1"/>
          </p:nvPr>
        </p:nvSpPr>
        <p:spPr>
          <a:xfrm>
            <a:off x="2449513" y="3015774"/>
            <a:ext cx="3955824" cy="479523"/>
          </a:xfrm>
        </p:spPr>
        <p:txBody>
          <a:bodyPr lIns="0" rIns="270000">
            <a:noAutofit/>
          </a:bodyPr>
          <a:lstStyle>
            <a:lvl1pPr marL="0" indent="0" algn="l">
              <a:buNone/>
              <a:defRPr sz="2000"/>
            </a:lvl1pPr>
          </a:lstStyle>
          <a:p>
            <a:pPr lvl="0"/>
            <a:r>
              <a:rPr lang="en-GB" noProof="0"/>
              <a:t>Click to edit Master text styles</a:t>
            </a:r>
          </a:p>
        </p:txBody>
      </p:sp>
      <p:sp>
        <p:nvSpPr>
          <p:cNvPr id="26" name="Picture Placeholder 11"/>
          <p:cNvSpPr>
            <a:spLocks noGrp="1"/>
          </p:cNvSpPr>
          <p:nvPr>
            <p:ph type="pic" sz="quarter" idx="25"/>
          </p:nvPr>
        </p:nvSpPr>
        <p:spPr>
          <a:xfrm>
            <a:off x="1041173" y="3689404"/>
            <a:ext cx="1138050" cy="1147655"/>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27" name="Text Placeholder 13"/>
          <p:cNvSpPr>
            <a:spLocks noGrp="1"/>
          </p:cNvSpPr>
          <p:nvPr>
            <p:ph type="body" sz="quarter" idx="26" hasCustomPrompt="1"/>
          </p:nvPr>
        </p:nvSpPr>
        <p:spPr>
          <a:xfrm>
            <a:off x="2449513" y="3694489"/>
            <a:ext cx="3955824" cy="571500"/>
          </a:xfrm>
        </p:spPr>
        <p:txBody>
          <a:bodyPr lIns="0" rIns="270000" anchor="b">
            <a:noAutofit/>
          </a:bodyPr>
          <a:lstStyle>
            <a:lvl1pPr marL="0" indent="0" algn="l">
              <a:buNone/>
              <a:defRPr sz="2000" b="1">
                <a:solidFill>
                  <a:schemeClr val="tx2"/>
                </a:solidFill>
              </a:defRPr>
            </a:lvl1pPr>
          </a:lstStyle>
          <a:p>
            <a:pPr lvl="0"/>
            <a:r>
              <a:rPr lang="en-GB" noProof="0"/>
              <a:t>Click to edit Master text styles</a:t>
            </a:r>
          </a:p>
        </p:txBody>
      </p:sp>
      <p:sp>
        <p:nvSpPr>
          <p:cNvPr id="28" name="Text Placeholder 5"/>
          <p:cNvSpPr>
            <a:spLocks noGrp="1"/>
          </p:cNvSpPr>
          <p:nvPr>
            <p:ph type="body" sz="quarter" idx="27" hasCustomPrompt="1"/>
          </p:nvPr>
        </p:nvSpPr>
        <p:spPr>
          <a:xfrm>
            <a:off x="2449513" y="4367589"/>
            <a:ext cx="3955824" cy="479523"/>
          </a:xfrm>
        </p:spPr>
        <p:txBody>
          <a:bodyPr lIns="0" rIns="270000">
            <a:noAutofit/>
          </a:bodyPr>
          <a:lstStyle>
            <a:lvl1pPr marL="0" indent="0" algn="l">
              <a:buNone/>
              <a:defRPr sz="2000"/>
            </a:lvl1pPr>
          </a:lstStyle>
          <a:p>
            <a:pPr lvl="0"/>
            <a:r>
              <a:rPr lang="en-GB" noProof="0"/>
              <a:t>Click to edit Master text styles</a:t>
            </a:r>
          </a:p>
        </p:txBody>
      </p:sp>
      <p:sp>
        <p:nvSpPr>
          <p:cNvPr id="32" name="Picture Placeholder 11"/>
          <p:cNvSpPr>
            <a:spLocks noGrp="1"/>
          </p:cNvSpPr>
          <p:nvPr>
            <p:ph type="pic" sz="quarter" idx="28"/>
          </p:nvPr>
        </p:nvSpPr>
        <p:spPr>
          <a:xfrm>
            <a:off x="1041173" y="5029308"/>
            <a:ext cx="1138050" cy="1147655"/>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33" name="Text Placeholder 13"/>
          <p:cNvSpPr>
            <a:spLocks noGrp="1"/>
          </p:cNvSpPr>
          <p:nvPr>
            <p:ph type="body" sz="quarter" idx="29" hasCustomPrompt="1"/>
          </p:nvPr>
        </p:nvSpPr>
        <p:spPr>
          <a:xfrm>
            <a:off x="2449513" y="5022482"/>
            <a:ext cx="3955824" cy="571500"/>
          </a:xfrm>
        </p:spPr>
        <p:txBody>
          <a:bodyPr lIns="0" rIns="270000" anchor="b">
            <a:noAutofit/>
          </a:bodyPr>
          <a:lstStyle>
            <a:lvl1pPr marL="0" indent="0" algn="l">
              <a:buNone/>
              <a:defRPr sz="2000" b="1">
                <a:solidFill>
                  <a:schemeClr val="tx2"/>
                </a:solidFill>
              </a:defRPr>
            </a:lvl1pPr>
          </a:lstStyle>
          <a:p>
            <a:pPr lvl="0"/>
            <a:r>
              <a:rPr lang="en-GB" noProof="0"/>
              <a:t>Click to edit Master text styles</a:t>
            </a:r>
          </a:p>
        </p:txBody>
      </p:sp>
      <p:sp>
        <p:nvSpPr>
          <p:cNvPr id="40" name="Text Placeholder 5"/>
          <p:cNvSpPr>
            <a:spLocks noGrp="1"/>
          </p:cNvSpPr>
          <p:nvPr>
            <p:ph type="body" sz="quarter" idx="30" hasCustomPrompt="1"/>
          </p:nvPr>
        </p:nvSpPr>
        <p:spPr>
          <a:xfrm>
            <a:off x="2449513" y="5695582"/>
            <a:ext cx="3955824" cy="479523"/>
          </a:xfrm>
        </p:spPr>
        <p:txBody>
          <a:bodyPr lIns="0" rIns="270000">
            <a:noAutofit/>
          </a:bodyPr>
          <a:lstStyle>
            <a:lvl1pPr marL="0" indent="0" algn="l">
              <a:buNone/>
              <a:defRPr sz="2000"/>
            </a:lvl1pPr>
          </a:lstStyle>
          <a:p>
            <a:pPr lvl="0"/>
            <a:r>
              <a:rPr lang="en-GB" noProof="0"/>
              <a:t>Click to edit Master text styles</a:t>
            </a:r>
          </a:p>
        </p:txBody>
      </p:sp>
      <p:sp>
        <p:nvSpPr>
          <p:cNvPr id="41" name="Picture Placeholder 11"/>
          <p:cNvSpPr>
            <a:spLocks noGrp="1"/>
          </p:cNvSpPr>
          <p:nvPr>
            <p:ph type="pic" sz="quarter" idx="31"/>
          </p:nvPr>
        </p:nvSpPr>
        <p:spPr>
          <a:xfrm>
            <a:off x="6405337" y="2340346"/>
            <a:ext cx="1138050" cy="1147655"/>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42" name="Text Placeholder 13"/>
          <p:cNvSpPr>
            <a:spLocks noGrp="1"/>
          </p:cNvSpPr>
          <p:nvPr>
            <p:ph type="body" sz="quarter" idx="32" hasCustomPrompt="1"/>
          </p:nvPr>
        </p:nvSpPr>
        <p:spPr>
          <a:xfrm>
            <a:off x="7813677" y="2333520"/>
            <a:ext cx="3955824" cy="571500"/>
          </a:xfrm>
        </p:spPr>
        <p:txBody>
          <a:bodyPr lIns="0" rIns="270000" anchor="b">
            <a:noAutofit/>
          </a:bodyPr>
          <a:lstStyle>
            <a:lvl1pPr marL="0" indent="0" algn="l">
              <a:buNone/>
              <a:defRPr sz="2000" b="1">
                <a:solidFill>
                  <a:schemeClr val="tx2"/>
                </a:solidFill>
              </a:defRPr>
            </a:lvl1pPr>
          </a:lstStyle>
          <a:p>
            <a:pPr lvl="0"/>
            <a:r>
              <a:rPr lang="en-GB" noProof="0"/>
              <a:t>Click to edit Master text styles</a:t>
            </a:r>
          </a:p>
        </p:txBody>
      </p:sp>
      <p:sp>
        <p:nvSpPr>
          <p:cNvPr id="43" name="Text Placeholder 5"/>
          <p:cNvSpPr>
            <a:spLocks noGrp="1"/>
          </p:cNvSpPr>
          <p:nvPr>
            <p:ph type="body" sz="quarter" idx="33" hasCustomPrompt="1"/>
          </p:nvPr>
        </p:nvSpPr>
        <p:spPr>
          <a:xfrm>
            <a:off x="7813677" y="3006620"/>
            <a:ext cx="3955824" cy="479523"/>
          </a:xfrm>
        </p:spPr>
        <p:txBody>
          <a:bodyPr lIns="0" rIns="270000">
            <a:noAutofit/>
          </a:bodyPr>
          <a:lstStyle>
            <a:lvl1pPr marL="0" indent="0" algn="l">
              <a:buNone/>
              <a:defRPr sz="2000"/>
            </a:lvl1pPr>
          </a:lstStyle>
          <a:p>
            <a:pPr lvl="0"/>
            <a:r>
              <a:rPr lang="en-GB" noProof="0"/>
              <a:t>Click to edit Master text styles</a:t>
            </a:r>
          </a:p>
        </p:txBody>
      </p:sp>
      <p:sp>
        <p:nvSpPr>
          <p:cNvPr id="44" name="Picture Placeholder 11"/>
          <p:cNvSpPr>
            <a:spLocks noGrp="1"/>
          </p:cNvSpPr>
          <p:nvPr>
            <p:ph type="pic" sz="quarter" idx="34"/>
          </p:nvPr>
        </p:nvSpPr>
        <p:spPr>
          <a:xfrm>
            <a:off x="6405337" y="3708141"/>
            <a:ext cx="1138050" cy="1147655"/>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45" name="Text Placeholder 13"/>
          <p:cNvSpPr>
            <a:spLocks noGrp="1"/>
          </p:cNvSpPr>
          <p:nvPr>
            <p:ph type="body" sz="quarter" idx="35" hasCustomPrompt="1"/>
          </p:nvPr>
        </p:nvSpPr>
        <p:spPr>
          <a:xfrm>
            <a:off x="7813677" y="3701315"/>
            <a:ext cx="3955824" cy="571500"/>
          </a:xfrm>
        </p:spPr>
        <p:txBody>
          <a:bodyPr lIns="0" rIns="270000" anchor="b">
            <a:noAutofit/>
          </a:bodyPr>
          <a:lstStyle>
            <a:lvl1pPr marL="0" indent="0" algn="l">
              <a:buNone/>
              <a:defRPr sz="2000" b="1">
                <a:solidFill>
                  <a:schemeClr val="tx2"/>
                </a:solidFill>
              </a:defRPr>
            </a:lvl1pPr>
          </a:lstStyle>
          <a:p>
            <a:pPr lvl="0"/>
            <a:r>
              <a:rPr lang="en-GB" noProof="0"/>
              <a:t>Click to edit Master text styles</a:t>
            </a:r>
          </a:p>
        </p:txBody>
      </p:sp>
      <p:sp>
        <p:nvSpPr>
          <p:cNvPr id="46" name="Text Placeholder 5"/>
          <p:cNvSpPr>
            <a:spLocks noGrp="1"/>
          </p:cNvSpPr>
          <p:nvPr>
            <p:ph type="body" sz="quarter" idx="36" hasCustomPrompt="1"/>
          </p:nvPr>
        </p:nvSpPr>
        <p:spPr>
          <a:xfrm>
            <a:off x="7813677" y="4374415"/>
            <a:ext cx="3955824" cy="479523"/>
          </a:xfrm>
        </p:spPr>
        <p:txBody>
          <a:bodyPr lIns="0" rIns="270000">
            <a:noAutofit/>
          </a:bodyPr>
          <a:lstStyle>
            <a:lvl1pPr marL="0" indent="0" algn="l">
              <a:buNone/>
              <a:defRPr sz="2000"/>
            </a:lvl1pPr>
          </a:lstStyle>
          <a:p>
            <a:pPr lvl="0"/>
            <a:r>
              <a:rPr lang="en-GB" noProof="0"/>
              <a:t>Click to edit Master text styles</a:t>
            </a:r>
          </a:p>
        </p:txBody>
      </p:sp>
      <p:sp>
        <p:nvSpPr>
          <p:cNvPr id="47" name="Picture Placeholder 11"/>
          <p:cNvSpPr>
            <a:spLocks noGrp="1"/>
          </p:cNvSpPr>
          <p:nvPr>
            <p:ph type="pic" sz="quarter" idx="37"/>
          </p:nvPr>
        </p:nvSpPr>
        <p:spPr>
          <a:xfrm>
            <a:off x="6395812" y="5020154"/>
            <a:ext cx="1138050" cy="1147655"/>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48" name="Text Placeholder 13"/>
          <p:cNvSpPr>
            <a:spLocks noGrp="1"/>
          </p:cNvSpPr>
          <p:nvPr>
            <p:ph type="body" sz="quarter" idx="38" hasCustomPrompt="1"/>
          </p:nvPr>
        </p:nvSpPr>
        <p:spPr>
          <a:xfrm>
            <a:off x="7804152" y="5013328"/>
            <a:ext cx="3955824" cy="571500"/>
          </a:xfrm>
        </p:spPr>
        <p:txBody>
          <a:bodyPr lIns="0" rIns="270000" anchor="b">
            <a:noAutofit/>
          </a:bodyPr>
          <a:lstStyle>
            <a:lvl1pPr marL="0" indent="0" algn="l">
              <a:buNone/>
              <a:defRPr sz="2000" b="1">
                <a:solidFill>
                  <a:schemeClr val="tx2"/>
                </a:solidFill>
              </a:defRPr>
            </a:lvl1pPr>
          </a:lstStyle>
          <a:p>
            <a:pPr lvl="0"/>
            <a:r>
              <a:rPr lang="en-GB" noProof="0"/>
              <a:t>Click to edit Master text styles</a:t>
            </a:r>
          </a:p>
        </p:txBody>
      </p:sp>
      <p:sp>
        <p:nvSpPr>
          <p:cNvPr id="49" name="Text Placeholder 5"/>
          <p:cNvSpPr>
            <a:spLocks noGrp="1"/>
          </p:cNvSpPr>
          <p:nvPr>
            <p:ph type="body" sz="quarter" idx="39" hasCustomPrompt="1"/>
          </p:nvPr>
        </p:nvSpPr>
        <p:spPr>
          <a:xfrm>
            <a:off x="7804152" y="5686428"/>
            <a:ext cx="3955824" cy="479523"/>
          </a:xfrm>
        </p:spPr>
        <p:txBody>
          <a:bodyPr lIns="0" rIns="270000">
            <a:noAutofit/>
          </a:bodyPr>
          <a:lstStyle>
            <a:lvl1pPr marL="0" indent="0" algn="l">
              <a:buNone/>
              <a:defRPr sz="2000"/>
            </a:lvl1pPr>
          </a:lstStyle>
          <a:p>
            <a:pPr lvl="0"/>
            <a:r>
              <a:rPr lang="en-GB" noProof="0"/>
              <a:t>Click to edit Master text styles</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med strip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699283"/>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76463" y="128337"/>
            <a:ext cx="1010653" cy="887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cSld>
  <p:clrMapOvr>
    <a:masterClrMapping/>
  </p:clrMapOvr>
  <p:transition>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aksimile A">
    <p:spTree>
      <p:nvGrpSpPr>
        <p:cNvPr id="1" name=""/>
        <p:cNvGrpSpPr/>
        <p:nvPr/>
      </p:nvGrpSpPr>
      <p:grpSpPr>
        <a:xfrm>
          <a:off x="0" y="0"/>
          <a:ext cx="0" cy="0"/>
          <a:chOff x="0" y="0"/>
          <a:chExt cx="0" cy="0"/>
        </a:xfrm>
      </p:grpSpPr>
      <p:sp>
        <p:nvSpPr>
          <p:cNvPr id="6" name="Rectangle 5"/>
          <p:cNvSpPr/>
          <p:nvPr userDrawn="1"/>
        </p:nvSpPr>
        <p:spPr>
          <a:xfrm>
            <a:off x="0" y="4102100"/>
            <a:ext cx="12192000" cy="2755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Rectangle 8"/>
          <p:cNvSpPr/>
          <p:nvPr userDrawn="1"/>
        </p:nvSpPr>
        <p:spPr>
          <a:xfrm>
            <a:off x="371476" y="1016000"/>
            <a:ext cx="5354410" cy="547370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effectLst>
                <a:outerShdw blurRad="50800" dist="38100" dir="2700000" algn="tl" rotWithShape="0">
                  <a:prstClr val="black">
                    <a:alpha val="40000"/>
                  </a:prstClr>
                </a:outerShdw>
              </a:effectLst>
            </a:endParaRPr>
          </a:p>
        </p:txBody>
      </p:sp>
      <p:sp>
        <p:nvSpPr>
          <p:cNvPr id="2" name="Title 1"/>
          <p:cNvSpPr>
            <a:spLocks noGrp="1"/>
          </p:cNvSpPr>
          <p:nvPr>
            <p:ph type="title" hasCustomPrompt="1"/>
          </p:nvPr>
        </p:nvSpPr>
        <p:spPr>
          <a:xfrm>
            <a:off x="6095999" y="1016001"/>
            <a:ext cx="5364163" cy="3085306"/>
          </a:xfrm>
        </p:spPr>
        <p:txBody>
          <a:bodyPr bIns="360000"/>
          <a:lstStyle/>
          <a:p>
            <a:r>
              <a:rPr lang="en-GB" noProof="0"/>
              <a:t>Click to edit Master title style</a:t>
            </a:r>
          </a:p>
        </p:txBody>
      </p:sp>
      <p:sp>
        <p:nvSpPr>
          <p:cNvPr id="3" name="Date Placeholder 2"/>
          <p:cNvSpPr>
            <a:spLocks noGrp="1"/>
          </p:cNvSpPr>
          <p:nvPr>
            <p:ph type="dt" sz="half" idx="10"/>
          </p:nvPr>
        </p:nvSpPr>
        <p:spPr/>
        <p:txBody>
          <a:bodyPr/>
          <a:lstStyle/>
          <a:p>
            <a:fld id="{9C078BD6-C563-AA47-9E07-B146CDD34109}" type="datetime1">
              <a:rPr lang="en-GB" noProof="0" smtClean="0"/>
              <a:t>05/06/2019</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4" name="Content Placeholder 13"/>
          <p:cNvSpPr>
            <a:spLocks noGrp="1"/>
          </p:cNvSpPr>
          <p:nvPr>
            <p:ph sz="quarter" idx="14" hasCustomPrompt="1"/>
          </p:nvPr>
        </p:nvSpPr>
        <p:spPr>
          <a:xfrm>
            <a:off x="496021" y="1143091"/>
            <a:ext cx="5115070" cy="5219520"/>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Klikk for å sette inn faksimile</a:t>
            </a:r>
          </a:p>
        </p:txBody>
      </p:sp>
      <p:sp>
        <p:nvSpPr>
          <p:cNvPr id="10" name="Text Placeholder 11"/>
          <p:cNvSpPr>
            <a:spLocks noGrp="1"/>
          </p:cNvSpPr>
          <p:nvPr>
            <p:ph type="body" sz="quarter" idx="13" hasCustomPrompt="1"/>
          </p:nvPr>
        </p:nvSpPr>
        <p:spPr>
          <a:xfrm>
            <a:off x="6096000" y="4100513"/>
            <a:ext cx="5364163" cy="2076450"/>
          </a:xfrm>
        </p:spPr>
        <p:txBody>
          <a:bodyPr tIns="360000"/>
          <a:lstStyle>
            <a:lvl1pPr marL="0" indent="0">
              <a:buNone/>
              <a:defRPr/>
            </a:lvl1pPr>
          </a:lstStyle>
          <a:p>
            <a:pPr lvl="0"/>
            <a:r>
              <a:rPr lang="en-GB" noProof="0"/>
              <a:t>Click to edit Master text styles</a:t>
            </a:r>
          </a:p>
        </p:txBody>
      </p:sp>
    </p:spTree>
    <p:extLst>
      <p:ext uri="{BB962C8B-B14F-4D97-AF65-F5344CB8AC3E}">
        <p14:creationId xmlns:p14="http://schemas.microsoft.com/office/powerpoint/2010/main" val="60451522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aksimile B">
    <p:spTree>
      <p:nvGrpSpPr>
        <p:cNvPr id="1" name=""/>
        <p:cNvGrpSpPr/>
        <p:nvPr/>
      </p:nvGrpSpPr>
      <p:grpSpPr>
        <a:xfrm>
          <a:off x="0" y="0"/>
          <a:ext cx="0" cy="0"/>
          <a:chOff x="0" y="0"/>
          <a:chExt cx="0" cy="0"/>
        </a:xfrm>
      </p:grpSpPr>
      <p:sp>
        <p:nvSpPr>
          <p:cNvPr id="6" name="Rectangle 5"/>
          <p:cNvSpPr/>
          <p:nvPr userDrawn="1"/>
        </p:nvSpPr>
        <p:spPr>
          <a:xfrm>
            <a:off x="-1" y="4102100"/>
            <a:ext cx="12192000" cy="2755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22"/>
          <p:cNvSpPr/>
          <p:nvPr userDrawn="1"/>
        </p:nvSpPr>
        <p:spPr>
          <a:xfrm>
            <a:off x="371476" y="1409512"/>
            <a:ext cx="5354410" cy="354549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3" name="Date Placeholder 2"/>
          <p:cNvSpPr>
            <a:spLocks noGrp="1"/>
          </p:cNvSpPr>
          <p:nvPr>
            <p:ph type="dt" sz="half" idx="10"/>
          </p:nvPr>
        </p:nvSpPr>
        <p:spPr/>
        <p:txBody>
          <a:bodyPr/>
          <a:lstStyle/>
          <a:p>
            <a:fld id="{803BE604-3E9F-2448-A52C-FB626F079031}" type="datetime1">
              <a:rPr lang="nb-NO" noProof="0" smtClean="0"/>
              <a:t>05.06.2019</a:t>
            </a:fld>
            <a:endParaRPr lang="nb-NO" noProof="0" dirty="0"/>
          </a:p>
        </p:txBody>
      </p:sp>
      <p:sp>
        <p:nvSpPr>
          <p:cNvPr id="4" name="Footer Placeholder 3"/>
          <p:cNvSpPr>
            <a:spLocks noGrp="1"/>
          </p:cNvSpPr>
          <p:nvPr>
            <p:ph type="ftr" sz="quarter" idx="11"/>
          </p:nvPr>
        </p:nvSpPr>
        <p:spPr/>
        <p:txBody>
          <a:bodyPr/>
          <a:lstStyle/>
          <a:p>
            <a:r>
              <a:rPr lang="nb-NO" noProof="0"/>
              <a:t>Kolumnetittel</a:t>
            </a:r>
            <a:endParaRPr lang="nb-NO" noProof="0" dirty="0"/>
          </a:p>
        </p:txBody>
      </p:sp>
      <p:sp>
        <p:nvSpPr>
          <p:cNvPr id="5" name="Slide Number Placeholder 4"/>
          <p:cNvSpPr>
            <a:spLocks noGrp="1"/>
          </p:cNvSpPr>
          <p:nvPr>
            <p:ph type="sldNum" sz="quarter" idx="12"/>
          </p:nvPr>
        </p:nvSpPr>
        <p:spPr/>
        <p:txBody>
          <a:bodyPr/>
          <a:lstStyle/>
          <a:p>
            <a:fld id="{E4F9EB86-8110-D14E-B8CF-CB8DE250DDC0}" type="slidenum">
              <a:rPr lang="nb-NO" noProof="0" smtClean="0"/>
              <a:pPr/>
              <a:t>‹#›</a:t>
            </a:fld>
            <a:endParaRPr lang="nb-NO" noProof="0" dirty="0"/>
          </a:p>
        </p:txBody>
      </p:sp>
      <p:sp>
        <p:nvSpPr>
          <p:cNvPr id="15" name="Text Placeholder 13"/>
          <p:cNvSpPr>
            <a:spLocks noGrp="1"/>
          </p:cNvSpPr>
          <p:nvPr>
            <p:ph type="body" sz="quarter" idx="26"/>
          </p:nvPr>
        </p:nvSpPr>
        <p:spPr>
          <a:xfrm>
            <a:off x="382895" y="5232876"/>
            <a:ext cx="5346853" cy="944087"/>
          </a:xfrm>
        </p:spPr>
        <p:txBody>
          <a:bodyPr lIns="0" rIns="0">
            <a:noAutofit/>
          </a:bodyPr>
          <a:lstStyle>
            <a:lvl1pPr marL="0" indent="0" algn="ctr">
              <a:buNone/>
              <a:defRPr sz="2000" b="1">
                <a:solidFill>
                  <a:schemeClr val="tx2"/>
                </a:solidFill>
              </a:defRPr>
            </a:lvl1pPr>
          </a:lstStyle>
          <a:p>
            <a:pPr lvl="0"/>
            <a:r>
              <a:rPr lang="nb-NO"/>
              <a:t>Rediger tekststiler i malen</a:t>
            </a:r>
          </a:p>
        </p:txBody>
      </p:sp>
      <p:sp>
        <p:nvSpPr>
          <p:cNvPr id="22" name="Content Placeholder 13"/>
          <p:cNvSpPr>
            <a:spLocks noGrp="1"/>
          </p:cNvSpPr>
          <p:nvPr>
            <p:ph sz="quarter" idx="14" hasCustomPrompt="1"/>
          </p:nvPr>
        </p:nvSpPr>
        <p:spPr>
          <a:xfrm>
            <a:off x="496021" y="1536603"/>
            <a:ext cx="5115070" cy="3281764"/>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Klikk</a:t>
            </a:r>
            <a:r>
              <a:rPr lang="en-US" dirty="0"/>
              <a:t> for </a:t>
            </a:r>
            <a:r>
              <a:rPr lang="en-US" dirty="0" err="1"/>
              <a:t>å</a:t>
            </a:r>
            <a:r>
              <a:rPr lang="en-US" dirty="0"/>
              <a:t> </a:t>
            </a:r>
            <a:r>
              <a:rPr lang="en-US" dirty="0" err="1"/>
              <a:t>sette</a:t>
            </a:r>
            <a:r>
              <a:rPr lang="en-US" dirty="0"/>
              <a:t> inn </a:t>
            </a:r>
            <a:r>
              <a:rPr lang="en-US" dirty="0" err="1"/>
              <a:t>faksimile</a:t>
            </a:r>
            <a:endParaRPr lang="nb-NO" dirty="0"/>
          </a:p>
        </p:txBody>
      </p:sp>
      <p:sp>
        <p:nvSpPr>
          <p:cNvPr id="14" name="Text Placeholder 5"/>
          <p:cNvSpPr>
            <a:spLocks noGrp="1"/>
          </p:cNvSpPr>
          <p:nvPr>
            <p:ph type="body" sz="quarter" idx="27"/>
          </p:nvPr>
        </p:nvSpPr>
        <p:spPr>
          <a:xfrm>
            <a:off x="382690" y="1009952"/>
            <a:ext cx="5346856" cy="207963"/>
          </a:xfrm>
        </p:spPr>
        <p:txBody>
          <a:bodyPr/>
          <a:lstStyle>
            <a:lvl1pPr marL="0" indent="0" algn="ctr">
              <a:buNone/>
              <a:defRPr i="1">
                <a:solidFill>
                  <a:schemeClr val="accent4">
                    <a:lumMod val="75000"/>
                  </a:schemeClr>
                </a:solidFill>
              </a:defRPr>
            </a:lvl1pPr>
          </a:lstStyle>
          <a:p>
            <a:pPr lvl="0"/>
            <a:r>
              <a:rPr lang="nb-NO"/>
              <a:t>Rediger tekststiler i malen</a:t>
            </a:r>
          </a:p>
        </p:txBody>
      </p:sp>
      <p:sp>
        <p:nvSpPr>
          <p:cNvPr id="17" name="Rectangle 16"/>
          <p:cNvSpPr/>
          <p:nvPr userDrawn="1"/>
        </p:nvSpPr>
        <p:spPr>
          <a:xfrm>
            <a:off x="6462253" y="1409512"/>
            <a:ext cx="5354410" cy="354549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0" name="Text Placeholder 13"/>
          <p:cNvSpPr>
            <a:spLocks noGrp="1"/>
          </p:cNvSpPr>
          <p:nvPr>
            <p:ph type="body" sz="quarter" idx="28"/>
          </p:nvPr>
        </p:nvSpPr>
        <p:spPr>
          <a:xfrm>
            <a:off x="6473672" y="5232876"/>
            <a:ext cx="5346853" cy="944087"/>
          </a:xfrm>
        </p:spPr>
        <p:txBody>
          <a:bodyPr lIns="0" rIns="0">
            <a:noAutofit/>
          </a:bodyPr>
          <a:lstStyle>
            <a:lvl1pPr marL="0" indent="0" algn="ctr">
              <a:buNone/>
              <a:defRPr sz="2000" b="1">
                <a:solidFill>
                  <a:schemeClr val="tx2"/>
                </a:solidFill>
              </a:defRPr>
            </a:lvl1pPr>
          </a:lstStyle>
          <a:p>
            <a:pPr lvl="0"/>
            <a:r>
              <a:rPr lang="nb-NO"/>
              <a:t>Rediger tekststiler i malen</a:t>
            </a:r>
          </a:p>
        </p:txBody>
      </p:sp>
      <p:sp>
        <p:nvSpPr>
          <p:cNvPr id="21" name="Content Placeholder 13"/>
          <p:cNvSpPr>
            <a:spLocks noGrp="1"/>
          </p:cNvSpPr>
          <p:nvPr>
            <p:ph sz="quarter" idx="29" hasCustomPrompt="1"/>
          </p:nvPr>
        </p:nvSpPr>
        <p:spPr>
          <a:xfrm>
            <a:off x="6586798" y="1536603"/>
            <a:ext cx="5115070" cy="3281764"/>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Klikk</a:t>
            </a:r>
            <a:r>
              <a:rPr lang="en-US" dirty="0"/>
              <a:t> for </a:t>
            </a:r>
            <a:r>
              <a:rPr lang="en-US" dirty="0" err="1"/>
              <a:t>å</a:t>
            </a:r>
            <a:r>
              <a:rPr lang="en-US" dirty="0"/>
              <a:t> </a:t>
            </a:r>
            <a:r>
              <a:rPr lang="en-US" dirty="0" err="1"/>
              <a:t>sette</a:t>
            </a:r>
            <a:r>
              <a:rPr lang="en-US" dirty="0"/>
              <a:t> inn </a:t>
            </a:r>
            <a:r>
              <a:rPr lang="en-US" dirty="0" err="1"/>
              <a:t>faksimile</a:t>
            </a:r>
            <a:endParaRPr lang="nb-NO" dirty="0"/>
          </a:p>
        </p:txBody>
      </p:sp>
      <p:sp>
        <p:nvSpPr>
          <p:cNvPr id="26" name="Text Placeholder 5"/>
          <p:cNvSpPr>
            <a:spLocks noGrp="1"/>
          </p:cNvSpPr>
          <p:nvPr>
            <p:ph type="body" sz="quarter" idx="30"/>
          </p:nvPr>
        </p:nvSpPr>
        <p:spPr>
          <a:xfrm>
            <a:off x="6473467" y="1009952"/>
            <a:ext cx="5346856" cy="207963"/>
          </a:xfrm>
        </p:spPr>
        <p:txBody>
          <a:bodyPr/>
          <a:lstStyle>
            <a:lvl1pPr marL="0" indent="0" algn="ctr">
              <a:buNone/>
              <a:defRPr i="1">
                <a:solidFill>
                  <a:schemeClr val="accent4">
                    <a:lumMod val="75000"/>
                  </a:schemeClr>
                </a:solidFill>
              </a:defRPr>
            </a:lvl1pPr>
          </a:lstStyle>
          <a:p>
            <a:pPr lvl="0"/>
            <a:r>
              <a:rPr lang="nb-NO"/>
              <a:t>Rediger tekststiler i malen</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aksimile 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BD9ABD-1B33-0B45-B1C6-696B966F5449}" type="datetime1">
              <a:rPr lang="nb-NO" noProof="0" smtClean="0"/>
              <a:t>05.06.2019</a:t>
            </a:fld>
            <a:endParaRPr lang="nb-NO" noProof="0" dirty="0"/>
          </a:p>
        </p:txBody>
      </p:sp>
      <p:sp>
        <p:nvSpPr>
          <p:cNvPr id="4" name="Footer Placeholder 3"/>
          <p:cNvSpPr>
            <a:spLocks noGrp="1"/>
          </p:cNvSpPr>
          <p:nvPr>
            <p:ph type="ftr" sz="quarter" idx="11"/>
          </p:nvPr>
        </p:nvSpPr>
        <p:spPr/>
        <p:txBody>
          <a:bodyPr/>
          <a:lstStyle/>
          <a:p>
            <a:r>
              <a:rPr lang="nb-NO" noProof="0"/>
              <a:t>Kolumnetittel</a:t>
            </a:r>
            <a:endParaRPr lang="nb-NO" noProof="0" dirty="0"/>
          </a:p>
        </p:txBody>
      </p:sp>
      <p:sp>
        <p:nvSpPr>
          <p:cNvPr id="5" name="Slide Number Placeholder 4"/>
          <p:cNvSpPr>
            <a:spLocks noGrp="1"/>
          </p:cNvSpPr>
          <p:nvPr>
            <p:ph type="sldNum" sz="quarter" idx="12"/>
          </p:nvPr>
        </p:nvSpPr>
        <p:spPr/>
        <p:txBody>
          <a:bodyPr/>
          <a:lstStyle/>
          <a:p>
            <a:fld id="{E4F9EB86-8110-D14E-B8CF-CB8DE250DDC0}" type="slidenum">
              <a:rPr lang="nb-NO" noProof="0" smtClean="0"/>
              <a:pPr/>
              <a:t>‹#›</a:t>
            </a:fld>
            <a:endParaRPr lang="nb-NO" noProof="0" dirty="0"/>
          </a:p>
        </p:txBody>
      </p:sp>
      <p:sp>
        <p:nvSpPr>
          <p:cNvPr id="6" name="Rectangle 5"/>
          <p:cNvSpPr/>
          <p:nvPr userDrawn="1"/>
        </p:nvSpPr>
        <p:spPr>
          <a:xfrm>
            <a:off x="-1" y="4102100"/>
            <a:ext cx="12192000" cy="2755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3"/>
          <p:cNvSpPr>
            <a:spLocks noGrp="1"/>
          </p:cNvSpPr>
          <p:nvPr>
            <p:ph type="body" sz="quarter" idx="26" hasCustomPrompt="1"/>
          </p:nvPr>
        </p:nvSpPr>
        <p:spPr>
          <a:xfrm>
            <a:off x="376302" y="5232150"/>
            <a:ext cx="3527692" cy="944813"/>
          </a:xfrm>
        </p:spPr>
        <p:txBody>
          <a:bodyPr lIns="0" rIns="0">
            <a:noAutofit/>
          </a:bodyPr>
          <a:lstStyle>
            <a:lvl1pPr marL="0" indent="0" algn="ctr">
              <a:buNone/>
              <a:defRPr sz="2000" b="1">
                <a:solidFill>
                  <a:schemeClr val="tx2"/>
                </a:solidFill>
              </a:defRPr>
            </a:lvl1pPr>
          </a:lstStyle>
          <a:p>
            <a:pPr lvl="0"/>
            <a:r>
              <a:rPr lang="en-US" noProof="0"/>
              <a:t>Click to edit Master text styles</a:t>
            </a:r>
          </a:p>
        </p:txBody>
      </p:sp>
      <p:sp>
        <p:nvSpPr>
          <p:cNvPr id="17" name="Rectangle 16"/>
          <p:cNvSpPr/>
          <p:nvPr userDrawn="1"/>
        </p:nvSpPr>
        <p:spPr>
          <a:xfrm>
            <a:off x="371476" y="1401011"/>
            <a:ext cx="3538372" cy="3520209"/>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effectLst>
                <a:outerShdw blurRad="50800" dist="38100" dir="2700000" algn="tl" rotWithShape="0">
                  <a:prstClr val="black">
                    <a:alpha val="40000"/>
                  </a:prstClr>
                </a:outerShdw>
              </a:effectLst>
            </a:endParaRPr>
          </a:p>
        </p:txBody>
      </p:sp>
      <p:sp>
        <p:nvSpPr>
          <p:cNvPr id="18" name="Content Placeholder 13"/>
          <p:cNvSpPr>
            <a:spLocks noGrp="1"/>
          </p:cNvSpPr>
          <p:nvPr>
            <p:ph sz="quarter" idx="34" hasCustomPrompt="1"/>
          </p:nvPr>
        </p:nvSpPr>
        <p:spPr>
          <a:xfrm>
            <a:off x="426521" y="1456039"/>
            <a:ext cx="3411188" cy="3410152"/>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Klikk for å sette inn faksimile</a:t>
            </a:r>
          </a:p>
        </p:txBody>
      </p:sp>
      <p:sp>
        <p:nvSpPr>
          <p:cNvPr id="19" name="Text Placeholder 5"/>
          <p:cNvSpPr>
            <a:spLocks noGrp="1"/>
          </p:cNvSpPr>
          <p:nvPr>
            <p:ph type="body" sz="quarter" idx="27" hasCustomPrompt="1"/>
          </p:nvPr>
        </p:nvSpPr>
        <p:spPr>
          <a:xfrm>
            <a:off x="376096" y="1021930"/>
            <a:ext cx="3527694" cy="207963"/>
          </a:xfrm>
        </p:spPr>
        <p:txBody>
          <a:bodyPr/>
          <a:lstStyle>
            <a:lvl1pPr marL="0" indent="0" algn="ctr">
              <a:buNone/>
              <a:defRPr i="1">
                <a:solidFill>
                  <a:schemeClr val="accent4">
                    <a:lumMod val="75000"/>
                  </a:schemeClr>
                </a:solidFill>
              </a:defRPr>
            </a:lvl1pPr>
          </a:lstStyle>
          <a:p>
            <a:pPr lvl="0"/>
            <a:r>
              <a:rPr lang="en-US" noProof="0"/>
              <a:t>Click to edit Master text styles</a:t>
            </a:r>
          </a:p>
        </p:txBody>
      </p:sp>
      <p:sp>
        <p:nvSpPr>
          <p:cNvPr id="20" name="Text Placeholder 13"/>
          <p:cNvSpPr>
            <a:spLocks noGrp="1"/>
          </p:cNvSpPr>
          <p:nvPr>
            <p:ph type="body" sz="quarter" idx="35" hasCustomPrompt="1"/>
          </p:nvPr>
        </p:nvSpPr>
        <p:spPr>
          <a:xfrm>
            <a:off x="4340187" y="5232150"/>
            <a:ext cx="3527692" cy="944813"/>
          </a:xfrm>
        </p:spPr>
        <p:txBody>
          <a:bodyPr lIns="0" rIns="0">
            <a:noAutofit/>
          </a:bodyPr>
          <a:lstStyle>
            <a:lvl1pPr marL="0" indent="0" algn="ctr">
              <a:buNone/>
              <a:defRPr sz="2000" b="1">
                <a:solidFill>
                  <a:schemeClr val="tx2"/>
                </a:solidFill>
              </a:defRPr>
            </a:lvl1pPr>
          </a:lstStyle>
          <a:p>
            <a:pPr lvl="0"/>
            <a:r>
              <a:rPr lang="en-US" noProof="0"/>
              <a:t>Click to edit Master text styles</a:t>
            </a:r>
          </a:p>
        </p:txBody>
      </p:sp>
      <p:sp>
        <p:nvSpPr>
          <p:cNvPr id="23" name="Rectangle 22"/>
          <p:cNvSpPr/>
          <p:nvPr userDrawn="1"/>
        </p:nvSpPr>
        <p:spPr>
          <a:xfrm>
            <a:off x="4335361" y="1401011"/>
            <a:ext cx="3538372" cy="3520209"/>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effectLst>
                <a:outerShdw blurRad="50800" dist="38100" dir="2700000" algn="tl" rotWithShape="0">
                  <a:prstClr val="black">
                    <a:alpha val="40000"/>
                  </a:prstClr>
                </a:outerShdw>
              </a:effectLst>
            </a:endParaRPr>
          </a:p>
        </p:txBody>
      </p:sp>
      <p:sp>
        <p:nvSpPr>
          <p:cNvPr id="26" name="Content Placeholder 13"/>
          <p:cNvSpPr>
            <a:spLocks noGrp="1"/>
          </p:cNvSpPr>
          <p:nvPr>
            <p:ph sz="quarter" idx="36" hasCustomPrompt="1"/>
          </p:nvPr>
        </p:nvSpPr>
        <p:spPr>
          <a:xfrm>
            <a:off x="4390406" y="1456039"/>
            <a:ext cx="3411188" cy="3410152"/>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Klikk for å sette inn faksimile</a:t>
            </a:r>
          </a:p>
        </p:txBody>
      </p:sp>
      <p:sp>
        <p:nvSpPr>
          <p:cNvPr id="27" name="Text Placeholder 5"/>
          <p:cNvSpPr>
            <a:spLocks noGrp="1"/>
          </p:cNvSpPr>
          <p:nvPr>
            <p:ph type="body" sz="quarter" idx="37" hasCustomPrompt="1"/>
          </p:nvPr>
        </p:nvSpPr>
        <p:spPr>
          <a:xfrm>
            <a:off x="4339981" y="1021930"/>
            <a:ext cx="3527694" cy="207963"/>
          </a:xfrm>
        </p:spPr>
        <p:txBody>
          <a:bodyPr/>
          <a:lstStyle>
            <a:lvl1pPr marL="0" indent="0" algn="ctr">
              <a:buNone/>
              <a:defRPr i="1">
                <a:solidFill>
                  <a:schemeClr val="accent4">
                    <a:lumMod val="75000"/>
                  </a:schemeClr>
                </a:solidFill>
              </a:defRPr>
            </a:lvl1pPr>
          </a:lstStyle>
          <a:p>
            <a:pPr lvl="0"/>
            <a:r>
              <a:rPr lang="en-US" noProof="0"/>
              <a:t>Click to edit Master text styles</a:t>
            </a:r>
          </a:p>
        </p:txBody>
      </p:sp>
      <p:sp>
        <p:nvSpPr>
          <p:cNvPr id="28" name="Text Placeholder 13"/>
          <p:cNvSpPr>
            <a:spLocks noGrp="1"/>
          </p:cNvSpPr>
          <p:nvPr>
            <p:ph type="body" sz="quarter" idx="38" hasCustomPrompt="1"/>
          </p:nvPr>
        </p:nvSpPr>
        <p:spPr>
          <a:xfrm>
            <a:off x="8295618" y="5232150"/>
            <a:ext cx="3527692" cy="944813"/>
          </a:xfrm>
        </p:spPr>
        <p:txBody>
          <a:bodyPr lIns="0" rIns="0">
            <a:noAutofit/>
          </a:bodyPr>
          <a:lstStyle>
            <a:lvl1pPr marL="0" indent="0" algn="ctr">
              <a:buNone/>
              <a:defRPr sz="2000" b="1">
                <a:solidFill>
                  <a:schemeClr val="tx2"/>
                </a:solidFill>
              </a:defRPr>
            </a:lvl1pPr>
          </a:lstStyle>
          <a:p>
            <a:pPr lvl="0"/>
            <a:r>
              <a:rPr lang="en-US" noProof="0"/>
              <a:t>Click to edit Master text styles</a:t>
            </a:r>
          </a:p>
        </p:txBody>
      </p:sp>
      <p:sp>
        <p:nvSpPr>
          <p:cNvPr id="29" name="Rectangle 28"/>
          <p:cNvSpPr/>
          <p:nvPr userDrawn="1"/>
        </p:nvSpPr>
        <p:spPr>
          <a:xfrm>
            <a:off x="8290792" y="1401011"/>
            <a:ext cx="3538372" cy="3520209"/>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effectLst>
                <a:outerShdw blurRad="50800" dist="38100" dir="2700000" algn="tl" rotWithShape="0">
                  <a:prstClr val="black">
                    <a:alpha val="40000"/>
                  </a:prstClr>
                </a:outerShdw>
              </a:effectLst>
            </a:endParaRPr>
          </a:p>
        </p:txBody>
      </p:sp>
      <p:sp>
        <p:nvSpPr>
          <p:cNvPr id="30" name="Content Placeholder 13"/>
          <p:cNvSpPr>
            <a:spLocks noGrp="1"/>
          </p:cNvSpPr>
          <p:nvPr>
            <p:ph sz="quarter" idx="39" hasCustomPrompt="1"/>
          </p:nvPr>
        </p:nvSpPr>
        <p:spPr>
          <a:xfrm>
            <a:off x="8345837" y="1456039"/>
            <a:ext cx="3411188" cy="3410152"/>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Klikk for å sette inn faksimile</a:t>
            </a:r>
          </a:p>
        </p:txBody>
      </p:sp>
      <p:sp>
        <p:nvSpPr>
          <p:cNvPr id="31" name="Text Placeholder 5"/>
          <p:cNvSpPr>
            <a:spLocks noGrp="1"/>
          </p:cNvSpPr>
          <p:nvPr>
            <p:ph type="body" sz="quarter" idx="40" hasCustomPrompt="1"/>
          </p:nvPr>
        </p:nvSpPr>
        <p:spPr>
          <a:xfrm>
            <a:off x="8295412" y="1021930"/>
            <a:ext cx="3527694" cy="207963"/>
          </a:xfrm>
        </p:spPr>
        <p:txBody>
          <a:bodyPr/>
          <a:lstStyle>
            <a:lvl1pPr marL="0" indent="0" algn="ctr">
              <a:buNone/>
              <a:defRPr i="1">
                <a:solidFill>
                  <a:schemeClr val="accent4">
                    <a:lumMod val="75000"/>
                  </a:schemeClr>
                </a:solidFill>
              </a:defRPr>
            </a:lvl1pPr>
          </a:lstStyle>
          <a:p>
            <a:pPr lvl="0"/>
            <a:r>
              <a:rPr lang="en-US" noProof="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2" name="Title 1"/>
          <p:cNvSpPr>
            <a:spLocks noGrp="1"/>
          </p:cNvSpPr>
          <p:nvPr>
            <p:ph type="title" hasCustomPrompt="1"/>
          </p:nvPr>
        </p:nvSpPr>
        <p:spPr/>
        <p:txBody>
          <a:bodyPr/>
          <a:lstStyle/>
          <a:p>
            <a:r>
              <a:rPr lang="en-GB" noProof="0"/>
              <a:t>Click to edit Master title style</a:t>
            </a:r>
          </a:p>
        </p:txBody>
      </p:sp>
      <p:sp>
        <p:nvSpPr>
          <p:cNvPr id="4" name="Date Placeholder 3"/>
          <p:cNvSpPr>
            <a:spLocks noGrp="1"/>
          </p:cNvSpPr>
          <p:nvPr>
            <p:ph type="dt" sz="half" idx="10"/>
          </p:nvPr>
        </p:nvSpPr>
        <p:spPr/>
        <p:txBody>
          <a:bodyPr/>
          <a:lstStyle/>
          <a:p>
            <a:fld id="{C316ACE5-1572-CE41-9B5E-5F30D3D40B82}" type="datetime1">
              <a:rPr lang="nb-NO" noProof="0" smtClean="0"/>
              <a:t>05.06.2019</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7" name="Rectangle 6"/>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10" name="Content Placeholder 9"/>
          <p:cNvSpPr>
            <a:spLocks noGrp="1"/>
          </p:cNvSpPr>
          <p:nvPr>
            <p:ph sz="quarter" idx="13"/>
          </p:nvPr>
        </p:nvSpPr>
        <p:spPr>
          <a:xfrm>
            <a:off x="731837" y="2349500"/>
            <a:ext cx="10728325"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1874038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ekstinnhold">
    <p:bg>
      <p:bgPr>
        <a:solidFill>
          <a:srgbClr val="FFFFFF"/>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012499" y="506248"/>
            <a:ext cx="10125003" cy="1265626"/>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ct val="100000"/>
              <a:buFont typeface="Arial"/>
              <a:buNone/>
              <a:defRPr sz="4219"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ct val="100000"/>
              <a:buFont typeface="Arial"/>
              <a:buNone/>
              <a:defRPr sz="4219"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ct val="100000"/>
              <a:buFont typeface="Arial"/>
              <a:buNone/>
              <a:defRPr sz="4219"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ct val="100000"/>
              <a:buFont typeface="Arial"/>
              <a:buNone/>
              <a:defRPr sz="4219"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ct val="100000"/>
              <a:buFont typeface="Arial"/>
              <a:buNone/>
              <a:defRPr sz="4219"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None/>
              <a:defRPr sz="4219"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None/>
              <a:defRPr sz="4219"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None/>
              <a:defRPr sz="4219"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None/>
              <a:defRPr sz="4219" b="1"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body" idx="1"/>
          </p:nvPr>
        </p:nvSpPr>
        <p:spPr>
          <a:xfrm>
            <a:off x="1012499" y="1762946"/>
            <a:ext cx="10125003" cy="4050001"/>
          </a:xfrm>
          <a:prstGeom prst="rect">
            <a:avLst/>
          </a:prstGeom>
          <a:noFill/>
          <a:ln>
            <a:noFill/>
          </a:ln>
        </p:spPr>
        <p:txBody>
          <a:bodyPr wrap="square" lIns="91425" tIns="91425" rIns="91425" bIns="91425" anchor="t" anchorCtr="0"/>
          <a:lstStyle>
            <a:lvl1pPr marL="0" marR="0" lvl="0" indent="0" algn="l" rtl="0">
              <a:lnSpc>
                <a:spcPct val="120000"/>
              </a:lnSpc>
              <a:spcBef>
                <a:spcPts val="0"/>
              </a:spcBef>
              <a:spcAft>
                <a:spcPts val="0"/>
              </a:spcAft>
              <a:buClr>
                <a:srgbClr val="000000"/>
              </a:buClr>
              <a:buSzPct val="100000"/>
              <a:buFont typeface="Arial"/>
              <a:buNone/>
              <a:defRPr sz="1969" b="0" i="0" u="none" strike="noStrike" cap="none">
                <a:solidFill>
                  <a:srgbClr val="000000"/>
                </a:solidFill>
                <a:latin typeface="Arial"/>
                <a:ea typeface="Arial"/>
                <a:cs typeface="Arial"/>
                <a:sym typeface="Arial"/>
              </a:defRPr>
            </a:lvl1pPr>
            <a:lvl2pPr marL="0" marR="0" lvl="1" indent="0" algn="l" rtl="0">
              <a:lnSpc>
                <a:spcPct val="120000"/>
              </a:lnSpc>
              <a:spcBef>
                <a:spcPts val="0"/>
              </a:spcBef>
              <a:spcAft>
                <a:spcPts val="0"/>
              </a:spcAft>
              <a:buClr>
                <a:srgbClr val="000000"/>
              </a:buClr>
              <a:buSzPct val="100000"/>
              <a:buFont typeface="Arial"/>
              <a:buNone/>
              <a:defRPr sz="1969" b="0" i="0" u="none" strike="noStrike" cap="none">
                <a:solidFill>
                  <a:srgbClr val="000000"/>
                </a:solidFill>
                <a:latin typeface="Arial"/>
                <a:ea typeface="Arial"/>
                <a:cs typeface="Arial"/>
                <a:sym typeface="Arial"/>
              </a:defRPr>
            </a:lvl2pPr>
            <a:lvl3pPr marL="0" marR="0" lvl="2" indent="0" algn="l" rtl="0">
              <a:lnSpc>
                <a:spcPct val="120000"/>
              </a:lnSpc>
              <a:spcBef>
                <a:spcPts val="0"/>
              </a:spcBef>
              <a:spcAft>
                <a:spcPts val="0"/>
              </a:spcAft>
              <a:buClr>
                <a:srgbClr val="000000"/>
              </a:buClr>
              <a:buSzPct val="100000"/>
              <a:buFont typeface="Arial"/>
              <a:buNone/>
              <a:defRPr sz="1969" b="0" i="0" u="none" strike="noStrike" cap="none">
                <a:solidFill>
                  <a:srgbClr val="000000"/>
                </a:solidFill>
                <a:latin typeface="Arial"/>
                <a:ea typeface="Arial"/>
                <a:cs typeface="Arial"/>
                <a:sym typeface="Arial"/>
              </a:defRPr>
            </a:lvl3pPr>
            <a:lvl4pPr marL="0" marR="0" lvl="3" indent="0" algn="l" rtl="0">
              <a:lnSpc>
                <a:spcPct val="120000"/>
              </a:lnSpc>
              <a:spcBef>
                <a:spcPts val="0"/>
              </a:spcBef>
              <a:spcAft>
                <a:spcPts val="0"/>
              </a:spcAft>
              <a:buClr>
                <a:srgbClr val="000000"/>
              </a:buClr>
              <a:buSzPct val="100000"/>
              <a:buFont typeface="Arial"/>
              <a:buNone/>
              <a:defRPr sz="1969" b="0" i="0" u="none" strike="noStrike" cap="none">
                <a:solidFill>
                  <a:srgbClr val="000000"/>
                </a:solidFill>
                <a:latin typeface="Arial"/>
                <a:ea typeface="Arial"/>
                <a:cs typeface="Arial"/>
                <a:sym typeface="Arial"/>
              </a:defRPr>
            </a:lvl4pPr>
            <a:lvl5pPr marL="0" marR="0" lvl="4" indent="0" algn="l" rtl="0">
              <a:lnSpc>
                <a:spcPct val="120000"/>
              </a:lnSpc>
              <a:spcBef>
                <a:spcPts val="0"/>
              </a:spcBef>
              <a:spcAft>
                <a:spcPts val="0"/>
              </a:spcAft>
              <a:buClr>
                <a:srgbClr val="000000"/>
              </a:buClr>
              <a:buSzPct val="100000"/>
              <a:buFont typeface="Arial"/>
              <a:buNone/>
              <a:defRPr sz="1969" b="0" i="0" u="none" strike="noStrike" cap="none">
                <a:solidFill>
                  <a:srgbClr val="000000"/>
                </a:solidFill>
                <a:latin typeface="Arial"/>
                <a:ea typeface="Arial"/>
                <a:cs typeface="Arial"/>
                <a:sym typeface="Arial"/>
              </a:defRPr>
            </a:lvl5pPr>
            <a:lvl6pPr marL="0" marR="0" lvl="5" indent="0" algn="l" rtl="0">
              <a:lnSpc>
                <a:spcPct val="120000"/>
              </a:lnSpc>
              <a:spcBef>
                <a:spcPts val="0"/>
              </a:spcBef>
              <a:spcAft>
                <a:spcPts val="0"/>
              </a:spcAft>
              <a:buClr>
                <a:srgbClr val="000000"/>
              </a:buClr>
              <a:buSzPct val="100000"/>
              <a:buFont typeface="Arial"/>
              <a:buNone/>
              <a:defRPr sz="1969" b="0" i="0" u="none" strike="noStrike" cap="none">
                <a:solidFill>
                  <a:srgbClr val="000000"/>
                </a:solidFill>
                <a:latin typeface="Arial"/>
                <a:ea typeface="Arial"/>
                <a:cs typeface="Arial"/>
                <a:sym typeface="Arial"/>
              </a:defRPr>
            </a:lvl6pPr>
            <a:lvl7pPr marL="0" marR="0" lvl="6" indent="0" algn="l" rtl="0">
              <a:lnSpc>
                <a:spcPct val="120000"/>
              </a:lnSpc>
              <a:spcBef>
                <a:spcPts val="0"/>
              </a:spcBef>
              <a:spcAft>
                <a:spcPts val="0"/>
              </a:spcAft>
              <a:buClr>
                <a:srgbClr val="000000"/>
              </a:buClr>
              <a:buSzPct val="100000"/>
              <a:buFont typeface="Arial"/>
              <a:buNone/>
              <a:defRPr sz="1969" b="0" i="0" u="none" strike="noStrike" cap="none">
                <a:solidFill>
                  <a:srgbClr val="000000"/>
                </a:solidFill>
                <a:latin typeface="Arial"/>
                <a:ea typeface="Arial"/>
                <a:cs typeface="Arial"/>
                <a:sym typeface="Arial"/>
              </a:defRPr>
            </a:lvl7pPr>
            <a:lvl8pPr marL="0" marR="0" lvl="7" indent="0" algn="l" rtl="0">
              <a:lnSpc>
                <a:spcPct val="120000"/>
              </a:lnSpc>
              <a:spcBef>
                <a:spcPts val="0"/>
              </a:spcBef>
              <a:spcAft>
                <a:spcPts val="0"/>
              </a:spcAft>
              <a:buClr>
                <a:srgbClr val="000000"/>
              </a:buClr>
              <a:buSzPct val="100000"/>
              <a:buFont typeface="Arial"/>
              <a:buNone/>
              <a:defRPr sz="1969" b="0" i="0" u="none" strike="noStrike" cap="none">
                <a:solidFill>
                  <a:srgbClr val="000000"/>
                </a:solidFill>
                <a:latin typeface="Arial"/>
                <a:ea typeface="Arial"/>
                <a:cs typeface="Arial"/>
                <a:sym typeface="Arial"/>
              </a:defRPr>
            </a:lvl8pPr>
            <a:lvl9pPr marL="0" marR="0" lvl="8" indent="0" algn="l" rtl="0">
              <a:lnSpc>
                <a:spcPct val="120000"/>
              </a:lnSpc>
              <a:spcBef>
                <a:spcPts val="0"/>
              </a:spcBef>
              <a:spcAft>
                <a:spcPts val="0"/>
              </a:spcAft>
              <a:buClr>
                <a:srgbClr val="000000"/>
              </a:buClr>
              <a:buSzPct val="100000"/>
              <a:buFont typeface="Arial"/>
              <a:buNone/>
              <a:defRPr sz="1969" b="0" i="0" u="none" strike="noStrike" cap="none">
                <a:solidFill>
                  <a:srgbClr val="000000"/>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5976889" y="6505277"/>
            <a:ext cx="226314" cy="267891"/>
          </a:xfrm>
          <a:prstGeom prst="rect">
            <a:avLst/>
          </a:prstGeom>
          <a:noFill/>
          <a:ln>
            <a:noFill/>
          </a:ln>
        </p:spPr>
        <p:txBody>
          <a:bodyPr wrap="square" lIns="50800" tIns="50800" rIns="50800" bIns="50800" anchor="t" anchorCtr="0">
            <a:noAutofit/>
          </a:bodyPr>
          <a:lstStyle/>
          <a:p>
            <a:pPr indent="-20091" algn="ctr">
              <a:buClr>
                <a:srgbClr val="000000"/>
              </a:buClr>
              <a:buSzPct val="25000"/>
            </a:pPr>
            <a:fld id="{00000000-1234-1234-1234-123412341234}" type="slidenum">
              <a:rPr lang="en-US" sz="1266" smtClean="0">
                <a:solidFill>
                  <a:srgbClr val="000000"/>
                </a:solidFill>
                <a:latin typeface="Helvetica Neue"/>
                <a:ea typeface="Helvetica Neue"/>
                <a:cs typeface="Helvetica Neue"/>
                <a:sym typeface="Helvetica Neue"/>
              </a:rPr>
              <a:pPr indent="-20091" algn="ctr">
                <a:buClr>
                  <a:srgbClr val="000000"/>
                </a:buClr>
                <a:buSzPct val="25000"/>
              </a:pPr>
              <a:t>‹#›</a:t>
            </a:fld>
            <a:endParaRPr lang="en-US" sz="1266">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5385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Master title style</a:t>
            </a:r>
          </a:p>
        </p:txBody>
      </p:sp>
      <p:sp>
        <p:nvSpPr>
          <p:cNvPr id="4" name="Date Placeholder 3"/>
          <p:cNvSpPr>
            <a:spLocks noGrp="1"/>
          </p:cNvSpPr>
          <p:nvPr>
            <p:ph type="dt" sz="half" idx="10"/>
          </p:nvPr>
        </p:nvSpPr>
        <p:spPr/>
        <p:txBody>
          <a:bodyPr/>
          <a:lstStyle/>
          <a:p>
            <a:fld id="{E495B388-7629-464A-93B5-4C8D85095478}" type="datetime1">
              <a:rPr lang="nb-NO" noProof="0" smtClean="0"/>
              <a:t>05.06.2019</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11" name="Content Placeholder 10"/>
          <p:cNvSpPr>
            <a:spLocks noGrp="1"/>
          </p:cNvSpPr>
          <p:nvPr>
            <p:ph sz="quarter" idx="13"/>
          </p:nvPr>
        </p:nvSpPr>
        <p:spPr>
          <a:xfrm>
            <a:off x="731838" y="2349500"/>
            <a:ext cx="5364162"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2" name="Content Placeholder 10"/>
          <p:cNvSpPr>
            <a:spLocks noGrp="1"/>
          </p:cNvSpPr>
          <p:nvPr>
            <p:ph sz="quarter" idx="14"/>
          </p:nvPr>
        </p:nvSpPr>
        <p:spPr>
          <a:xfrm>
            <a:off x="6096000" y="2349500"/>
            <a:ext cx="5364162"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 med tekst A">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p:cNvSpPr>
            <a:spLocks noGrp="1"/>
          </p:cNvSpPr>
          <p:nvPr>
            <p:ph type="chart" sz="quarter" idx="10"/>
          </p:nvPr>
        </p:nvSpPr>
        <p:spPr>
          <a:xfrm>
            <a:off x="371475" y="1016000"/>
            <a:ext cx="6537325" cy="5160963"/>
          </a:xfrm>
          <a:solidFill>
            <a:schemeClr val="accent2">
              <a:lumMod val="20000"/>
              <a:lumOff val="80000"/>
            </a:schemeClr>
          </a:solidFill>
        </p:spPr>
        <p:txBody>
          <a:bodyPr/>
          <a:lstStyle/>
          <a:p>
            <a:r>
              <a:rPr lang="nb-NO"/>
              <a:t>Klikk ikonet for å legge til et diagram</a:t>
            </a:r>
            <a:endParaRPr lang="en-US"/>
          </a:p>
        </p:txBody>
      </p:sp>
      <p:sp>
        <p:nvSpPr>
          <p:cNvPr id="2" name="Title 1"/>
          <p:cNvSpPr>
            <a:spLocks noGrp="1"/>
          </p:cNvSpPr>
          <p:nvPr>
            <p:ph type="title"/>
          </p:nvPr>
        </p:nvSpPr>
        <p:spPr>
          <a:xfrm>
            <a:off x="7356475" y="1015999"/>
            <a:ext cx="4103688" cy="3084513"/>
          </a:xfrm>
        </p:spPr>
        <p:txBody>
          <a:bodyPr/>
          <a:lstStyle/>
          <a:p>
            <a:r>
              <a:rPr lang="nb-NO"/>
              <a:t>Klikk for å redigere tittelstil</a:t>
            </a:r>
            <a:endParaRPr lang="nb-NO" dirty="0"/>
          </a:p>
        </p:txBody>
      </p:sp>
      <p:sp>
        <p:nvSpPr>
          <p:cNvPr id="8" name="Date Placeholder 3"/>
          <p:cNvSpPr>
            <a:spLocks noGrp="1"/>
          </p:cNvSpPr>
          <p:nvPr>
            <p:ph type="dt" sz="half" idx="12"/>
          </p:nvPr>
        </p:nvSpPr>
        <p:spPr>
          <a:xfrm>
            <a:off x="9804400" y="368300"/>
            <a:ext cx="1510814" cy="213591"/>
          </a:xfrm>
        </p:spPr>
        <p:txBody>
          <a:bodyPr/>
          <a:lstStyle/>
          <a:p>
            <a:fld id="{72700B0E-36C8-2D4C-B77D-056290B88939}" type="datetime1">
              <a:rPr lang="nb-NO" noProof="0" smtClean="0"/>
              <a:t>05.06.2019</a:t>
            </a:fld>
            <a:endParaRPr lang="nb-NO" noProof="0" dirty="0"/>
          </a:p>
        </p:txBody>
      </p:sp>
      <p:sp>
        <p:nvSpPr>
          <p:cNvPr id="9" name="Footer Placeholder 4"/>
          <p:cNvSpPr>
            <a:spLocks noGrp="1"/>
          </p:cNvSpPr>
          <p:nvPr>
            <p:ph type="ftr" sz="quarter" idx="13"/>
          </p:nvPr>
        </p:nvSpPr>
        <p:spPr>
          <a:xfrm>
            <a:off x="9804400" y="649808"/>
            <a:ext cx="2016125" cy="366192"/>
          </a:xfrm>
        </p:spPr>
        <p:txBody>
          <a:bodyPr/>
          <a:lstStyle/>
          <a:p>
            <a:r>
              <a:rPr lang="nb-NO" noProof="0"/>
              <a:t>Kolumnetittel</a:t>
            </a:r>
            <a:endParaRPr lang="nb-NO" noProof="0" dirty="0"/>
          </a:p>
        </p:txBody>
      </p:sp>
      <p:sp>
        <p:nvSpPr>
          <p:cNvPr id="10" name="Slide Number Placeholder 5"/>
          <p:cNvSpPr>
            <a:spLocks noGrp="1"/>
          </p:cNvSpPr>
          <p:nvPr>
            <p:ph type="sldNum" sz="quarter" idx="14"/>
          </p:nvPr>
        </p:nvSpPr>
        <p:spPr>
          <a:xfrm>
            <a:off x="11315214" y="368300"/>
            <a:ext cx="505311" cy="213591"/>
          </a:xfrm>
        </p:spPr>
        <p:txBody>
          <a:bodyPr/>
          <a:lstStyle/>
          <a:p>
            <a:fld id="{E4F9EB86-8110-D14E-B8CF-CB8DE250DDC0}" type="slidenum">
              <a:rPr lang="nb-NO" noProof="0" smtClean="0"/>
              <a:t>‹#›</a:t>
            </a:fld>
            <a:endParaRPr lang="nb-NO" noProof="0" dirty="0"/>
          </a:p>
        </p:txBody>
      </p:sp>
      <p:sp>
        <p:nvSpPr>
          <p:cNvPr id="5" name="Text Placeholder 4"/>
          <p:cNvSpPr>
            <a:spLocks noGrp="1"/>
          </p:cNvSpPr>
          <p:nvPr>
            <p:ph type="body" sz="quarter" idx="15"/>
          </p:nvPr>
        </p:nvSpPr>
        <p:spPr>
          <a:xfrm>
            <a:off x="7356475" y="4229100"/>
            <a:ext cx="4103688" cy="19478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cSld>
  <p:clrMapOvr>
    <a:masterClrMapping/>
  </p:clrMapOvr>
  <p:transition>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f med tekst B">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p:cNvSpPr>
            <a:spLocks noGrp="1"/>
          </p:cNvSpPr>
          <p:nvPr>
            <p:ph type="chart" sz="quarter" idx="10"/>
          </p:nvPr>
        </p:nvSpPr>
        <p:spPr>
          <a:xfrm>
            <a:off x="371475" y="1016000"/>
            <a:ext cx="6537325" cy="5160963"/>
          </a:xfrm>
          <a:solidFill>
            <a:schemeClr val="accent2">
              <a:lumMod val="20000"/>
              <a:lumOff val="80000"/>
            </a:schemeClr>
          </a:solidFill>
        </p:spPr>
        <p:txBody>
          <a:bodyPr/>
          <a:lstStyle/>
          <a:p>
            <a:r>
              <a:rPr lang="nb-NO"/>
              <a:t>Klikk ikonet for å legge til et diagram</a:t>
            </a:r>
            <a:endParaRPr lang="en-US"/>
          </a:p>
        </p:txBody>
      </p:sp>
      <p:sp>
        <p:nvSpPr>
          <p:cNvPr id="2" name="Title 1"/>
          <p:cNvSpPr>
            <a:spLocks noGrp="1"/>
          </p:cNvSpPr>
          <p:nvPr>
            <p:ph type="title"/>
          </p:nvPr>
        </p:nvSpPr>
        <p:spPr>
          <a:xfrm>
            <a:off x="7356475" y="1016000"/>
            <a:ext cx="4103688" cy="1219200"/>
          </a:xfrm>
        </p:spPr>
        <p:txBody>
          <a:bodyPr/>
          <a:lstStyle/>
          <a:p>
            <a:r>
              <a:rPr lang="nb-NO"/>
              <a:t>Klikk for å redigere tittelstil</a:t>
            </a:r>
            <a:endParaRPr lang="nb-NO" dirty="0"/>
          </a:p>
        </p:txBody>
      </p:sp>
      <p:sp>
        <p:nvSpPr>
          <p:cNvPr id="7" name="Date Placeholder 3"/>
          <p:cNvSpPr>
            <a:spLocks noGrp="1"/>
          </p:cNvSpPr>
          <p:nvPr>
            <p:ph type="dt" sz="half" idx="12"/>
          </p:nvPr>
        </p:nvSpPr>
        <p:spPr>
          <a:xfrm>
            <a:off x="9804400" y="368300"/>
            <a:ext cx="1510814" cy="213591"/>
          </a:xfrm>
        </p:spPr>
        <p:txBody>
          <a:bodyPr/>
          <a:lstStyle/>
          <a:p>
            <a:fld id="{B5EF2131-F755-2649-9C69-6C636CEC219E}" type="datetime1">
              <a:rPr lang="nb-NO" noProof="0" smtClean="0"/>
              <a:t>05.06.2019</a:t>
            </a:fld>
            <a:endParaRPr lang="nb-NO" noProof="0" dirty="0"/>
          </a:p>
        </p:txBody>
      </p:sp>
      <p:sp>
        <p:nvSpPr>
          <p:cNvPr id="8" name="Footer Placeholder 4"/>
          <p:cNvSpPr>
            <a:spLocks noGrp="1"/>
          </p:cNvSpPr>
          <p:nvPr>
            <p:ph type="ftr" sz="quarter" idx="13"/>
          </p:nvPr>
        </p:nvSpPr>
        <p:spPr>
          <a:xfrm>
            <a:off x="9804400" y="649808"/>
            <a:ext cx="2016125" cy="366192"/>
          </a:xfrm>
        </p:spPr>
        <p:txBody>
          <a:bodyPr/>
          <a:lstStyle/>
          <a:p>
            <a:r>
              <a:rPr lang="nb-NO" noProof="0"/>
              <a:t>Kolumnetittel</a:t>
            </a:r>
            <a:endParaRPr lang="nb-NO" noProof="0" dirty="0"/>
          </a:p>
        </p:txBody>
      </p:sp>
      <p:sp>
        <p:nvSpPr>
          <p:cNvPr id="9" name="Slide Number Placeholder 5"/>
          <p:cNvSpPr>
            <a:spLocks noGrp="1"/>
          </p:cNvSpPr>
          <p:nvPr>
            <p:ph type="sldNum" sz="quarter" idx="14"/>
          </p:nvPr>
        </p:nvSpPr>
        <p:spPr>
          <a:xfrm>
            <a:off x="11315214" y="368300"/>
            <a:ext cx="505311" cy="213591"/>
          </a:xfrm>
        </p:spPr>
        <p:txBody>
          <a:bodyPr/>
          <a:lstStyle/>
          <a:p>
            <a:fld id="{E4F9EB86-8110-D14E-B8CF-CB8DE250DDC0}" type="slidenum">
              <a:rPr lang="nb-NO" noProof="0" smtClean="0"/>
              <a:t>‹#›</a:t>
            </a:fld>
            <a:endParaRPr lang="nb-NO" noProof="0" dirty="0"/>
          </a:p>
        </p:txBody>
      </p:sp>
      <p:sp>
        <p:nvSpPr>
          <p:cNvPr id="5" name="Text Placeholder 4"/>
          <p:cNvSpPr>
            <a:spLocks noGrp="1"/>
          </p:cNvSpPr>
          <p:nvPr>
            <p:ph type="body" sz="quarter" idx="15"/>
          </p:nvPr>
        </p:nvSpPr>
        <p:spPr>
          <a:xfrm>
            <a:off x="7356476" y="2349500"/>
            <a:ext cx="4103688"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cSld>
  <p:clrMapOvr>
    <a:masterClrMapping/>
  </p:clrMapOvr>
  <p:transition>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 1-Spal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297AE1-11DB-C14A-B222-AF9F848D6316}" type="datetime1">
              <a:rPr lang="nb-NO" noProof="0" smtClean="0"/>
              <a:t>05.06.2019</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9" name="Chart Placeholder 2"/>
          <p:cNvSpPr>
            <a:spLocks noGrp="1"/>
          </p:cNvSpPr>
          <p:nvPr>
            <p:ph type="chart" sz="quarter" idx="13"/>
          </p:nvPr>
        </p:nvSpPr>
        <p:spPr>
          <a:xfrm>
            <a:off x="371475" y="1016000"/>
            <a:ext cx="11449050" cy="5160963"/>
          </a:xfrm>
          <a:solidFill>
            <a:schemeClr val="accent2">
              <a:lumMod val="20000"/>
              <a:lumOff val="80000"/>
            </a:schemeClr>
          </a:solidFill>
        </p:spPr>
        <p:txBody>
          <a:bodyPr/>
          <a:lstStyle/>
          <a:p>
            <a:r>
              <a:rPr lang="nb-NO"/>
              <a:t>Klikk ikonet for å legge til et diagram</a:t>
            </a:r>
            <a:endParaRPr lang="en-US"/>
          </a:p>
        </p:txBody>
      </p:sp>
    </p:spTree>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 2-Spal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8BF988-24F1-A04E-9C6C-E25813D3EAC9}" type="datetime1">
              <a:rPr lang="nb-NO" noProof="0" smtClean="0"/>
              <a:t>05.06.2019</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9" name="Chart Placeholder 2"/>
          <p:cNvSpPr>
            <a:spLocks noGrp="1"/>
          </p:cNvSpPr>
          <p:nvPr>
            <p:ph type="chart" sz="quarter" idx="13"/>
          </p:nvPr>
        </p:nvSpPr>
        <p:spPr>
          <a:xfrm>
            <a:off x="371475" y="1016000"/>
            <a:ext cx="5724525" cy="5160963"/>
          </a:xfrm>
          <a:solidFill>
            <a:schemeClr val="accent2">
              <a:lumMod val="20000"/>
              <a:lumOff val="80000"/>
            </a:schemeClr>
          </a:solidFill>
        </p:spPr>
        <p:txBody>
          <a:bodyPr/>
          <a:lstStyle/>
          <a:p>
            <a:r>
              <a:rPr lang="nb-NO"/>
              <a:t>Klikk ikonet for å legge til et diagram</a:t>
            </a:r>
            <a:endParaRPr lang="en-US"/>
          </a:p>
        </p:txBody>
      </p:sp>
      <p:sp>
        <p:nvSpPr>
          <p:cNvPr id="7" name="Chart Placeholder 2"/>
          <p:cNvSpPr>
            <a:spLocks noGrp="1"/>
          </p:cNvSpPr>
          <p:nvPr>
            <p:ph type="chart" sz="quarter" idx="14"/>
          </p:nvPr>
        </p:nvSpPr>
        <p:spPr>
          <a:xfrm>
            <a:off x="6096000" y="1016000"/>
            <a:ext cx="5724525" cy="5160963"/>
          </a:xfrm>
          <a:solidFill>
            <a:schemeClr val="accent2">
              <a:lumMod val="20000"/>
              <a:lumOff val="80000"/>
            </a:schemeClr>
          </a:solidFill>
        </p:spPr>
        <p:txBody>
          <a:bodyPr/>
          <a:lstStyle/>
          <a:p>
            <a:r>
              <a:rPr lang="nb-NO"/>
              <a:t>Klikk ikonet for å legge til et diagram</a:t>
            </a:r>
            <a:endParaRPr lang="en-US"/>
          </a:p>
        </p:txBody>
      </p:sp>
    </p:spTree>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838" y="368299"/>
            <a:ext cx="9001125" cy="1635125"/>
          </a:xfrm>
          <a:prstGeom prst="rect">
            <a:avLst/>
          </a:prstGeom>
        </p:spPr>
        <p:txBody>
          <a:bodyPr vert="horz" lIns="360000" tIns="0" rIns="360000" bIns="0" rtlCol="0" anchor="b">
            <a:noAutofit/>
          </a:bodyPr>
          <a:lstStyle/>
          <a:p>
            <a:r>
              <a:rPr lang="nb-NO" noProof="0"/>
              <a:t>Klikk for å redigere tittelstil</a:t>
            </a:r>
            <a:endParaRPr lang="en-GB" noProof="0"/>
          </a:p>
        </p:txBody>
      </p:sp>
      <p:sp>
        <p:nvSpPr>
          <p:cNvPr id="3" name="Text Placeholder 2"/>
          <p:cNvSpPr>
            <a:spLocks noGrp="1"/>
          </p:cNvSpPr>
          <p:nvPr>
            <p:ph type="body" idx="1"/>
          </p:nvPr>
        </p:nvSpPr>
        <p:spPr>
          <a:xfrm>
            <a:off x="731838" y="2349499"/>
            <a:ext cx="10728325" cy="3827463"/>
          </a:xfrm>
          <a:prstGeom prst="rect">
            <a:avLst/>
          </a:prstGeom>
        </p:spPr>
        <p:txBody>
          <a:bodyPr vert="horz" lIns="360000" tIns="0" rIns="360000" bIns="0" rtlCol="0">
            <a:noAutofit/>
          </a:body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GB" noProof="0"/>
          </a:p>
        </p:txBody>
      </p:sp>
      <p:sp>
        <p:nvSpPr>
          <p:cNvPr id="4" name="Date Placeholder 3"/>
          <p:cNvSpPr>
            <a:spLocks noGrp="1"/>
          </p:cNvSpPr>
          <p:nvPr>
            <p:ph type="dt" sz="half" idx="2"/>
          </p:nvPr>
        </p:nvSpPr>
        <p:spPr>
          <a:xfrm>
            <a:off x="9804400" y="368300"/>
            <a:ext cx="1510814" cy="213591"/>
          </a:xfrm>
          <a:prstGeom prst="rect">
            <a:avLst/>
          </a:prstGeom>
        </p:spPr>
        <p:txBody>
          <a:bodyPr vert="horz" lIns="0" tIns="0" rIns="0" bIns="0" rtlCol="0" anchor="t"/>
          <a:lstStyle>
            <a:lvl1pPr algn="l">
              <a:defRPr sz="1000" b="1">
                <a:solidFill>
                  <a:schemeClr val="accent4">
                    <a:lumMod val="75000"/>
                  </a:schemeClr>
                </a:solidFill>
              </a:defRPr>
            </a:lvl1pPr>
          </a:lstStyle>
          <a:p>
            <a:fld id="{250874BC-3FC4-7946-AC99-632DC66AA71A}" type="datetime1">
              <a:rPr lang="en-GB" noProof="0" smtClean="0"/>
              <a:t>05/06/2019</a:t>
            </a:fld>
            <a:endParaRPr lang="en-GB" noProof="0"/>
          </a:p>
        </p:txBody>
      </p:sp>
      <p:sp>
        <p:nvSpPr>
          <p:cNvPr id="5" name="Footer Placeholder 4"/>
          <p:cNvSpPr>
            <a:spLocks noGrp="1"/>
          </p:cNvSpPr>
          <p:nvPr>
            <p:ph type="ftr" sz="quarter" idx="3"/>
          </p:nvPr>
        </p:nvSpPr>
        <p:spPr>
          <a:xfrm>
            <a:off x="9804400" y="649808"/>
            <a:ext cx="2016125" cy="366192"/>
          </a:xfrm>
          <a:prstGeom prst="rect">
            <a:avLst/>
          </a:prstGeom>
        </p:spPr>
        <p:txBody>
          <a:bodyPr vert="horz" lIns="0" tIns="0" rIns="0" bIns="0" rtlCol="0" anchor="t"/>
          <a:lstStyle>
            <a:lvl1pPr algn="l">
              <a:defRPr sz="800">
                <a:solidFill>
                  <a:schemeClr val="accent4">
                    <a:lumMod val="75000"/>
                  </a:schemeClr>
                </a:solidFill>
              </a:defRPr>
            </a:lvl1pPr>
          </a:lstStyle>
          <a:p>
            <a:r>
              <a:rPr lang="en-GB" noProof="0"/>
              <a:t>Kolumnetittel</a:t>
            </a:r>
          </a:p>
        </p:txBody>
      </p:sp>
      <p:sp>
        <p:nvSpPr>
          <p:cNvPr id="6" name="Slide Number Placeholder 5"/>
          <p:cNvSpPr>
            <a:spLocks noGrp="1"/>
          </p:cNvSpPr>
          <p:nvPr>
            <p:ph type="sldNum" sz="quarter" idx="4"/>
          </p:nvPr>
        </p:nvSpPr>
        <p:spPr>
          <a:xfrm>
            <a:off x="11315214" y="368300"/>
            <a:ext cx="505311" cy="213591"/>
          </a:xfrm>
          <a:prstGeom prst="rect">
            <a:avLst/>
          </a:prstGeom>
        </p:spPr>
        <p:txBody>
          <a:bodyPr vert="horz" lIns="0" tIns="0" rIns="0" bIns="0" rtlCol="0" anchor="t"/>
          <a:lstStyle>
            <a:lvl1pPr algn="r">
              <a:defRPr sz="1000" b="1">
                <a:solidFill>
                  <a:schemeClr val="accent4">
                    <a:lumMod val="75000"/>
                  </a:schemeClr>
                </a:solidFill>
              </a:defRPr>
            </a:lvl1pPr>
          </a:lstStyle>
          <a:p>
            <a:fld id="{E4F9EB86-8110-D14E-B8CF-CB8DE250DDC0}" type="slidenum">
              <a:rPr lang="en-GB" noProof="0" smtClean="0"/>
              <a:pPr/>
              <a:t>‹#›</a:t>
            </a:fld>
            <a:endParaRPr lang="en-GB" noProof="0"/>
          </a:p>
        </p:txBody>
      </p:sp>
      <p:pic>
        <p:nvPicPr>
          <p:cNvPr id="18" name="Picture 17"/>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ext uri="{BB962C8B-B14F-4D97-AF65-F5344CB8AC3E}">
        <p14:creationId xmlns:p14="http://schemas.microsoft.com/office/powerpoint/2010/main" val="149698616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50" r:id="rId4"/>
    <p:sldLayoutId id="2147483663" r:id="rId5"/>
    <p:sldLayoutId id="2147483682" r:id="rId6"/>
    <p:sldLayoutId id="2147483683" r:id="rId7"/>
    <p:sldLayoutId id="2147483684" r:id="rId8"/>
    <p:sldLayoutId id="2147483685" r:id="rId9"/>
    <p:sldLayoutId id="2147483693" r:id="rId10"/>
    <p:sldLayoutId id="2147483692" r:id="rId11"/>
    <p:sldLayoutId id="2147483690" r:id="rId12"/>
    <p:sldLayoutId id="2147483667" r:id="rId13"/>
    <p:sldLayoutId id="2147483668" r:id="rId14"/>
    <p:sldLayoutId id="2147483669" r:id="rId15"/>
    <p:sldLayoutId id="2147483699" r:id="rId16"/>
    <p:sldLayoutId id="2147483700" r:id="rId17"/>
    <p:sldLayoutId id="2147483694" r:id="rId18"/>
    <p:sldLayoutId id="2147483695" r:id="rId19"/>
    <p:sldLayoutId id="2147483697" r:id="rId20"/>
    <p:sldLayoutId id="2147483696" r:id="rId21"/>
    <p:sldLayoutId id="2147483686" r:id="rId22"/>
    <p:sldLayoutId id="2147483687" r:id="rId23"/>
    <p:sldLayoutId id="2147483688" r:id="rId24"/>
    <p:sldLayoutId id="2147483689" r:id="rId25"/>
    <p:sldLayoutId id="2147483670" r:id="rId26"/>
    <p:sldLayoutId id="2147483672" r:id="rId27"/>
    <p:sldLayoutId id="2147483671" r:id="rId28"/>
    <p:sldLayoutId id="2147483673" r:id="rId29"/>
    <p:sldLayoutId id="2147483674" r:id="rId30"/>
    <p:sldLayoutId id="2147483675" r:id="rId31"/>
    <p:sldLayoutId id="2147483676" r:id="rId32"/>
    <p:sldLayoutId id="2147483677" r:id="rId33"/>
    <p:sldLayoutId id="2147483698" r:id="rId34"/>
    <p:sldLayoutId id="2147483655" r:id="rId35"/>
    <p:sldLayoutId id="2147483664" r:id="rId36"/>
    <p:sldLayoutId id="2147483678" r:id="rId37"/>
    <p:sldLayoutId id="2147483681" r:id="rId38"/>
    <p:sldLayoutId id="2147483680" r:id="rId39"/>
    <p:sldLayoutId id="2147483701" r:id="rId40"/>
  </p:sldLayoutIdLst>
  <p:hf hdr="0"/>
  <p:txStyles>
    <p:titleStyle>
      <a:lvl1pPr algn="l" defTabSz="914400" rtl="0" eaLnBrk="1" latinLnBrk="0" hangingPunct="1">
        <a:lnSpc>
          <a:spcPct val="90000"/>
        </a:lnSpc>
        <a:spcBef>
          <a:spcPct val="0"/>
        </a:spcBef>
        <a:buNone/>
        <a:defRPr sz="3200" b="1" kern="1200">
          <a:solidFill>
            <a:schemeClr val="tx2"/>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482600" indent="-228600" algn="l" defTabSz="914400" rtl="0" eaLnBrk="1" latinLnBrk="0" hangingPunct="1">
        <a:lnSpc>
          <a:spcPct val="90000"/>
        </a:lnSpc>
        <a:spcBef>
          <a:spcPts val="500"/>
        </a:spcBef>
        <a:buFont typeface=".AppleSystemUIFont" charset="-120"/>
        <a:buChar char="–"/>
        <a:tabLst/>
        <a:defRPr sz="2000" kern="1200">
          <a:solidFill>
            <a:schemeClr val="tx1"/>
          </a:solidFill>
          <a:latin typeface="+mn-lt"/>
          <a:ea typeface="+mn-ea"/>
          <a:cs typeface="+mn-cs"/>
        </a:defRPr>
      </a:lvl2pPr>
      <a:lvl3pPr marL="711200" indent="-228600" algn="l" defTabSz="914400" rtl="0" eaLnBrk="1" latinLnBrk="0" hangingPunct="1">
        <a:lnSpc>
          <a:spcPct val="90000"/>
        </a:lnSpc>
        <a:spcBef>
          <a:spcPts val="500"/>
        </a:spcBef>
        <a:buFont typeface="LucidaGrande" charset="0"/>
        <a:buChar char="◦"/>
        <a:tabLst/>
        <a:defRPr sz="2000" kern="1200">
          <a:solidFill>
            <a:schemeClr val="tx1"/>
          </a:solidFill>
          <a:latin typeface="+mn-lt"/>
          <a:ea typeface="+mn-ea"/>
          <a:cs typeface="+mn-cs"/>
        </a:defRPr>
      </a:lvl3pPr>
      <a:lvl4pPr marL="927100" indent="-215900" algn="l" defTabSz="914400" rtl="0" eaLnBrk="1" latinLnBrk="0" hangingPunct="1">
        <a:lnSpc>
          <a:spcPct val="90000"/>
        </a:lnSpc>
        <a:spcBef>
          <a:spcPts val="500"/>
        </a:spcBef>
        <a:buFont typeface="Arial"/>
        <a:buChar char="•"/>
        <a:tabLst/>
        <a:defRPr sz="2000" kern="1200">
          <a:solidFill>
            <a:schemeClr val="tx1"/>
          </a:solidFill>
          <a:latin typeface="+mn-lt"/>
          <a:ea typeface="+mn-ea"/>
          <a:cs typeface="+mn-cs"/>
        </a:defRPr>
      </a:lvl4pPr>
      <a:lvl5pPr marL="1155700" indent="-228600" algn="l" defTabSz="914400" rtl="0" eaLnBrk="1" latinLnBrk="0" hangingPunct="1">
        <a:lnSpc>
          <a:spcPct val="90000"/>
        </a:lnSpc>
        <a:spcBef>
          <a:spcPts val="500"/>
        </a:spcBef>
        <a:buFont typeface="Arial"/>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34" userDrawn="1">
          <p15:clr>
            <a:srgbClr val="5ACBF0"/>
          </p15:clr>
        </p15:guide>
        <p15:guide id="2" orient="horz" pos="4088" userDrawn="1">
          <p15:clr>
            <a:srgbClr val="5ACBF0"/>
          </p15:clr>
        </p15:guide>
        <p15:guide id="3" pos="461" userDrawn="1">
          <p15:clr>
            <a:srgbClr val="5ACBF0"/>
          </p15:clr>
        </p15:guide>
        <p15:guide id="4" orient="horz" pos="2583" userDrawn="1">
          <p15:clr>
            <a:srgbClr val="A4A3A4"/>
          </p15:clr>
        </p15:guide>
        <p15:guide id="5" orient="horz" pos="1480" userDrawn="1">
          <p15:clr>
            <a:srgbClr val="5ACBF0"/>
          </p15:clr>
        </p15:guide>
        <p15:guide id="6" orient="horz" pos="640" userDrawn="1">
          <p15:clr>
            <a:srgbClr val="A4A3A4"/>
          </p15:clr>
        </p15:guide>
        <p15:guide id="7" orient="horz" userDrawn="1">
          <p15:clr>
            <a:srgbClr val="F26B43"/>
          </p15:clr>
        </p15:guide>
        <p15:guide id="8" userDrawn="1">
          <p15:clr>
            <a:srgbClr val="F26B43"/>
          </p15:clr>
        </p15:guide>
        <p15:guide id="9" pos="1504" userDrawn="1">
          <p15:clr>
            <a:srgbClr val="A4A3A4"/>
          </p15:clr>
        </p15:guide>
        <p15:guide id="10" pos="1543" userDrawn="1">
          <p15:clr>
            <a:srgbClr val="A4A3A4"/>
          </p15:clr>
        </p15:guide>
        <p15:guide id="11" pos="3046" userDrawn="1">
          <p15:clr>
            <a:srgbClr val="A4A3A4"/>
          </p15:clr>
        </p15:guide>
        <p15:guide id="12" pos="3089" userDrawn="1">
          <p15:clr>
            <a:srgbClr val="A4A3A4"/>
          </p15:clr>
        </p15:guide>
        <p15:guide id="13" pos="4588" userDrawn="1">
          <p15:clr>
            <a:srgbClr val="A4A3A4"/>
          </p15:clr>
        </p15:guide>
        <p15:guide id="14" pos="4634" userDrawn="1">
          <p15:clr>
            <a:srgbClr val="A4A3A4"/>
          </p15:clr>
        </p15:guide>
        <p15:guide id="15" pos="6131" userDrawn="1">
          <p15:clr>
            <a:srgbClr val="A4A3A4"/>
          </p15:clr>
        </p15:guide>
        <p15:guide id="16" pos="6176" userDrawn="1">
          <p15:clr>
            <a:srgbClr val="A4A3A4"/>
          </p15:clr>
        </p15:guide>
        <p15:guide id="17" pos="7219" userDrawn="1">
          <p15:clr>
            <a:srgbClr val="5ACBF0"/>
          </p15:clr>
        </p15:guide>
        <p15:guide id="18" pos="7446" userDrawn="1">
          <p15:clr>
            <a:srgbClr val="5ACBF0"/>
          </p15:clr>
        </p15:guide>
        <p15:guide id="19" orient="horz" pos="232" userDrawn="1">
          <p15:clr>
            <a:srgbClr val="5ACBF0"/>
          </p15:clr>
        </p15:guide>
        <p15:guide id="20" orient="horz" pos="4320" userDrawn="1">
          <p15:clr>
            <a:srgbClr val="F26B43"/>
          </p15:clr>
        </p15:guide>
        <p15:guide id="21" pos="7680" userDrawn="1">
          <p15:clr>
            <a:srgbClr val="F26B43"/>
          </p15:clr>
        </p15:guide>
        <p15:guide id="22" pos="3840" userDrawn="1">
          <p15:clr>
            <a:srgbClr val="5ACBF0"/>
          </p15:clr>
        </p15:guide>
        <p15:guide id="23" orient="horz" pos="1262" userDrawn="1">
          <p15:clr>
            <a:srgbClr val="5ACBF0"/>
          </p15:clr>
        </p15:guide>
        <p15:guide id="24" orient="horz" pos="3891"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gitallifenorway.org/gb/"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stb@rcn.no" TargetMode="External"/><Relationship Id="rId2" Type="http://schemas.openxmlformats.org/officeDocument/2006/relationships/hyperlink" Target="https://www.forskningsradet.no/en/" TargetMode="External"/><Relationship Id="rId1" Type="http://schemas.openxmlformats.org/officeDocument/2006/relationships/slideLayout" Target="../slideLayouts/slideLayout5.xml"/><Relationship Id="rId5" Type="http://schemas.openxmlformats.org/officeDocument/2006/relationships/hyperlink" Target="https://www.innovasjonnorge.no/en/start-page/" TargetMode="External"/><Relationship Id="rId4" Type="http://schemas.openxmlformats.org/officeDocument/2006/relationships/hyperlink" Target="https://www.forskningsradet.no/en/about-the-research-council/programmes/sfi----sentre-for-forskningsdrevet-innovasjo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21525-8D11-4262-8956-D99DE42430BF}"/>
              </a:ext>
            </a:extLst>
          </p:cNvPr>
          <p:cNvSpPr>
            <a:spLocks noGrp="1"/>
          </p:cNvSpPr>
          <p:nvPr>
            <p:ph type="ctrTitle"/>
          </p:nvPr>
        </p:nvSpPr>
        <p:spPr>
          <a:xfrm>
            <a:off x="803275" y="1773283"/>
            <a:ext cx="5749925" cy="2327231"/>
          </a:xfrm>
        </p:spPr>
        <p:txBody>
          <a:bodyPr/>
          <a:lstStyle/>
          <a:p>
            <a:r>
              <a:rPr lang="nb-NO" b="1" dirty="0" err="1">
                <a:latin typeface="Calibri" panose="020F0502020204030204" pitchFamily="34" charset="0"/>
                <a:ea typeface="Calibri" panose="020F0502020204030204" pitchFamily="34" charset="0"/>
              </a:rPr>
              <a:t>Facilitating</a:t>
            </a:r>
            <a:r>
              <a:rPr lang="nb-NO" b="1" dirty="0">
                <a:latin typeface="Calibri" panose="020F0502020204030204" pitchFamily="34" charset="0"/>
                <a:ea typeface="Calibri" panose="020F0502020204030204" pitchFamily="34" charset="0"/>
              </a:rPr>
              <a:t> </a:t>
            </a:r>
            <a:r>
              <a:rPr lang="nb-NO" b="1" dirty="0" err="1">
                <a:latin typeface="Calibri" panose="020F0502020204030204" pitchFamily="34" charset="0"/>
                <a:ea typeface="Calibri" panose="020F0502020204030204" pitchFamily="34" charset="0"/>
              </a:rPr>
              <a:t>value</a:t>
            </a:r>
            <a:r>
              <a:rPr lang="nb-NO" b="1" dirty="0">
                <a:latin typeface="Calibri" panose="020F0502020204030204" pitchFamily="34" charset="0"/>
                <a:ea typeface="Calibri" panose="020F0502020204030204" pitchFamily="34" charset="0"/>
              </a:rPr>
              <a:t> </a:t>
            </a:r>
            <a:r>
              <a:rPr lang="nb-NO" b="1" dirty="0" err="1">
                <a:latin typeface="Calibri" panose="020F0502020204030204" pitchFamily="34" charset="0"/>
                <a:ea typeface="Calibri" panose="020F0502020204030204" pitchFamily="34" charset="0"/>
              </a:rPr>
              <a:t>generation</a:t>
            </a:r>
            <a:r>
              <a:rPr lang="nb-NO" b="1" dirty="0">
                <a:latin typeface="Calibri" panose="020F0502020204030204" pitchFamily="34" charset="0"/>
                <a:ea typeface="Calibri" panose="020F0502020204030204" pitchFamily="34" charset="0"/>
              </a:rPr>
              <a:t> from </a:t>
            </a:r>
            <a:r>
              <a:rPr lang="nb-NO" b="1" dirty="0" err="1">
                <a:latin typeface="Calibri" panose="020F0502020204030204" pitchFamily="34" charset="0"/>
                <a:ea typeface="Calibri" panose="020F0502020204030204" pitchFamily="34" charset="0"/>
              </a:rPr>
              <a:t>biotechnological</a:t>
            </a:r>
            <a:r>
              <a:rPr lang="nb-NO" b="1" dirty="0">
                <a:latin typeface="Calibri" panose="020F0502020204030204" pitchFamily="34" charset="0"/>
                <a:ea typeface="Calibri" panose="020F0502020204030204" pitchFamily="34" charset="0"/>
              </a:rPr>
              <a:t> </a:t>
            </a:r>
            <a:r>
              <a:rPr lang="nb-NO" b="1" dirty="0" err="1">
                <a:latin typeface="Calibri" panose="020F0502020204030204" pitchFamily="34" charset="0"/>
                <a:ea typeface="Calibri" panose="020F0502020204030204" pitchFamily="34" charset="0"/>
              </a:rPr>
              <a:t>research</a:t>
            </a:r>
            <a:r>
              <a:rPr lang="nb-NO" b="1" dirty="0">
                <a:latin typeface="Calibri" panose="020F0502020204030204" pitchFamily="34" charset="0"/>
                <a:ea typeface="Calibri" panose="020F0502020204030204" pitchFamily="34" charset="0"/>
              </a:rPr>
              <a:t> and </a:t>
            </a:r>
            <a:r>
              <a:rPr lang="nb-NO" b="1" dirty="0" err="1">
                <a:latin typeface="Calibri" panose="020F0502020204030204" pitchFamily="34" charset="0"/>
                <a:ea typeface="Calibri" panose="020F0502020204030204" pitchFamily="34" charset="0"/>
              </a:rPr>
              <a:t>development</a:t>
            </a:r>
            <a:r>
              <a:rPr lang="nb-NO" dirty="0">
                <a:latin typeface="Calibri" panose="020F0502020204030204" pitchFamily="34" charset="0"/>
                <a:ea typeface="Calibri" panose="020F0502020204030204" pitchFamily="34" charset="0"/>
              </a:rPr>
              <a:t> </a:t>
            </a:r>
            <a:br>
              <a:rPr lang="nb-NO" dirty="0">
                <a:latin typeface="Calibri" panose="020F0502020204030204" pitchFamily="34" charset="0"/>
                <a:ea typeface="Calibri" panose="020F0502020204030204" pitchFamily="34" charset="0"/>
              </a:rPr>
            </a:br>
            <a:endParaRPr lang="nb-NO" dirty="0"/>
          </a:p>
        </p:txBody>
      </p:sp>
      <p:sp>
        <p:nvSpPr>
          <p:cNvPr id="3" name="Undertittel 2">
            <a:extLst>
              <a:ext uri="{FF2B5EF4-FFF2-40B4-BE49-F238E27FC236}">
                <a16:creationId xmlns:a16="http://schemas.microsoft.com/office/drawing/2014/main" id="{74BFDD15-7487-46F6-A5AA-297E534B3D9E}"/>
              </a:ext>
            </a:extLst>
          </p:cNvPr>
          <p:cNvSpPr>
            <a:spLocks noGrp="1"/>
          </p:cNvSpPr>
          <p:nvPr>
            <p:ph type="subTitle" idx="1"/>
          </p:nvPr>
        </p:nvSpPr>
        <p:spPr/>
        <p:txBody>
          <a:bodyPr/>
          <a:lstStyle/>
          <a:p>
            <a:r>
              <a:rPr lang="nb-NO" dirty="0"/>
              <a:t>Special Adviser Steinar Bergseth (</a:t>
            </a:r>
            <a:r>
              <a:rPr lang="nb-NO" dirty="0" err="1"/>
              <a:t>Ph.D</a:t>
            </a:r>
            <a:r>
              <a:rPr lang="nb-NO" dirty="0"/>
              <a:t>.)</a:t>
            </a:r>
          </a:p>
        </p:txBody>
      </p:sp>
      <p:sp>
        <p:nvSpPr>
          <p:cNvPr id="4" name="Plassholder for dato 3">
            <a:extLst>
              <a:ext uri="{FF2B5EF4-FFF2-40B4-BE49-F238E27FC236}">
                <a16:creationId xmlns:a16="http://schemas.microsoft.com/office/drawing/2014/main" id="{CAD72708-AF88-4ED2-B5AD-412CE0F74AC8}"/>
              </a:ext>
            </a:extLst>
          </p:cNvPr>
          <p:cNvSpPr>
            <a:spLocks noGrp="1"/>
          </p:cNvSpPr>
          <p:nvPr>
            <p:ph type="dt" sz="half" idx="10"/>
          </p:nvPr>
        </p:nvSpPr>
        <p:spPr/>
        <p:txBody>
          <a:bodyPr/>
          <a:lstStyle/>
          <a:p>
            <a:fld id="{90E440B9-0003-1E46-A5C8-149FC1777208}" type="datetime1">
              <a:rPr lang="nb-NO" noProof="0" smtClean="0"/>
              <a:t>05.06.2019</a:t>
            </a:fld>
            <a:endParaRPr lang="nb-NO" noProof="0" dirty="0"/>
          </a:p>
        </p:txBody>
      </p:sp>
      <p:sp>
        <p:nvSpPr>
          <p:cNvPr id="5" name="Plassholder for lysbildenummer 4">
            <a:extLst>
              <a:ext uri="{FF2B5EF4-FFF2-40B4-BE49-F238E27FC236}">
                <a16:creationId xmlns:a16="http://schemas.microsoft.com/office/drawing/2014/main" id="{51C8437E-B9D5-4E0C-8D2D-89B439DB6B1B}"/>
              </a:ext>
            </a:extLst>
          </p:cNvPr>
          <p:cNvSpPr>
            <a:spLocks noGrp="1"/>
          </p:cNvSpPr>
          <p:nvPr>
            <p:ph type="sldNum" sz="quarter" idx="12"/>
          </p:nvPr>
        </p:nvSpPr>
        <p:spPr/>
        <p:txBody>
          <a:bodyPr/>
          <a:lstStyle/>
          <a:p>
            <a:fld id="{E4F9EB86-8110-D14E-B8CF-CB8DE250DDC0}" type="slidenum">
              <a:rPr lang="en-US" smtClean="0"/>
              <a:t>1</a:t>
            </a:fld>
            <a:endParaRPr lang="en-US"/>
          </a:p>
        </p:txBody>
      </p:sp>
      <p:sp>
        <p:nvSpPr>
          <p:cNvPr id="6" name="Plassholder for tekst 5">
            <a:extLst>
              <a:ext uri="{FF2B5EF4-FFF2-40B4-BE49-F238E27FC236}">
                <a16:creationId xmlns:a16="http://schemas.microsoft.com/office/drawing/2014/main" id="{8373A1D5-17F5-41FF-B16F-424E27058CA1}"/>
              </a:ext>
            </a:extLst>
          </p:cNvPr>
          <p:cNvSpPr>
            <a:spLocks noGrp="1"/>
          </p:cNvSpPr>
          <p:nvPr>
            <p:ph type="body" sz="quarter" idx="13"/>
          </p:nvPr>
        </p:nvSpPr>
        <p:spPr/>
        <p:txBody>
          <a:bodyPr/>
          <a:lstStyle/>
          <a:p>
            <a:r>
              <a:rPr lang="nb-NO" dirty="0"/>
              <a:t>Digital Salmon Industry Workshop</a:t>
            </a:r>
          </a:p>
          <a:p>
            <a:r>
              <a:rPr lang="nb-NO" dirty="0"/>
              <a:t>Thon hotell, Ski. 5.-6. </a:t>
            </a:r>
            <a:r>
              <a:rPr lang="nb-NO" dirty="0" err="1"/>
              <a:t>june</a:t>
            </a:r>
            <a:r>
              <a:rPr lang="nb-NO" dirty="0"/>
              <a:t> 2019</a:t>
            </a:r>
          </a:p>
        </p:txBody>
      </p:sp>
    </p:spTree>
    <p:extLst>
      <p:ext uri="{BB962C8B-B14F-4D97-AF65-F5344CB8AC3E}">
        <p14:creationId xmlns:p14="http://schemas.microsoft.com/office/powerpoint/2010/main" val="32364545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26E611-1B6B-4A16-8554-31C558271B18}"/>
              </a:ext>
            </a:extLst>
          </p:cNvPr>
          <p:cNvSpPr>
            <a:spLocks noGrp="1"/>
          </p:cNvSpPr>
          <p:nvPr>
            <p:ph type="title"/>
          </p:nvPr>
        </p:nvSpPr>
        <p:spPr/>
        <p:txBody>
          <a:bodyPr/>
          <a:lstStyle/>
          <a:p>
            <a:r>
              <a:rPr lang="nb-NO" dirty="0"/>
              <a:t>Content</a:t>
            </a:r>
          </a:p>
        </p:txBody>
      </p:sp>
      <p:sp>
        <p:nvSpPr>
          <p:cNvPr id="3" name="Plassholder for dato 2">
            <a:extLst>
              <a:ext uri="{FF2B5EF4-FFF2-40B4-BE49-F238E27FC236}">
                <a16:creationId xmlns:a16="http://schemas.microsoft.com/office/drawing/2014/main" id="{15D48643-A4C7-4AD3-BC43-DD7F53D6C272}"/>
              </a:ext>
            </a:extLst>
          </p:cNvPr>
          <p:cNvSpPr>
            <a:spLocks noGrp="1"/>
          </p:cNvSpPr>
          <p:nvPr>
            <p:ph type="dt" sz="half" idx="10"/>
          </p:nvPr>
        </p:nvSpPr>
        <p:spPr/>
        <p:txBody>
          <a:bodyPr/>
          <a:lstStyle/>
          <a:p>
            <a:fld id="{2BB090DC-359A-1248-A024-D8A395290941}" type="datetime1">
              <a:rPr lang="en-GB" noProof="0" smtClean="0"/>
              <a:t>05/06/2019</a:t>
            </a:fld>
            <a:endParaRPr lang="en-GB" noProof="0"/>
          </a:p>
        </p:txBody>
      </p:sp>
      <p:sp>
        <p:nvSpPr>
          <p:cNvPr id="4" name="Plassholder for bunntekst 3">
            <a:extLst>
              <a:ext uri="{FF2B5EF4-FFF2-40B4-BE49-F238E27FC236}">
                <a16:creationId xmlns:a16="http://schemas.microsoft.com/office/drawing/2014/main" id="{E60AE15D-7E57-4DB8-B9A0-01C44E7551AE}"/>
              </a:ext>
            </a:extLst>
          </p:cNvPr>
          <p:cNvSpPr>
            <a:spLocks noGrp="1"/>
          </p:cNvSpPr>
          <p:nvPr>
            <p:ph type="ftr" sz="quarter" idx="11"/>
          </p:nvPr>
        </p:nvSpPr>
        <p:spPr/>
        <p:txBody>
          <a:bodyPr/>
          <a:lstStyle/>
          <a:p>
            <a:r>
              <a:rPr lang="en-GB" noProof="0"/>
              <a:t>Kolumnetittel</a:t>
            </a:r>
          </a:p>
        </p:txBody>
      </p:sp>
      <p:sp>
        <p:nvSpPr>
          <p:cNvPr id="5" name="Plassholder for lysbildenummer 4">
            <a:extLst>
              <a:ext uri="{FF2B5EF4-FFF2-40B4-BE49-F238E27FC236}">
                <a16:creationId xmlns:a16="http://schemas.microsoft.com/office/drawing/2014/main" id="{9DBD77CE-17C9-46CF-91FA-59E36D53166E}"/>
              </a:ext>
            </a:extLst>
          </p:cNvPr>
          <p:cNvSpPr>
            <a:spLocks noGrp="1"/>
          </p:cNvSpPr>
          <p:nvPr>
            <p:ph type="sldNum" sz="quarter" idx="12"/>
          </p:nvPr>
        </p:nvSpPr>
        <p:spPr/>
        <p:txBody>
          <a:bodyPr/>
          <a:lstStyle/>
          <a:p>
            <a:fld id="{E4F9EB86-8110-D14E-B8CF-CB8DE250DDC0}" type="slidenum">
              <a:rPr lang="en-GB" noProof="0" smtClean="0"/>
              <a:pPr/>
              <a:t>2</a:t>
            </a:fld>
            <a:endParaRPr lang="en-GB" noProof="0"/>
          </a:p>
        </p:txBody>
      </p:sp>
      <p:sp>
        <p:nvSpPr>
          <p:cNvPr id="6" name="Plassholder for tekst 5">
            <a:extLst>
              <a:ext uri="{FF2B5EF4-FFF2-40B4-BE49-F238E27FC236}">
                <a16:creationId xmlns:a16="http://schemas.microsoft.com/office/drawing/2014/main" id="{3F758730-ED12-4542-A823-868B43E06771}"/>
              </a:ext>
            </a:extLst>
          </p:cNvPr>
          <p:cNvSpPr>
            <a:spLocks noGrp="1"/>
          </p:cNvSpPr>
          <p:nvPr>
            <p:ph type="body" sz="quarter" idx="14"/>
          </p:nvPr>
        </p:nvSpPr>
        <p:spPr/>
        <p:txBody>
          <a:bodyPr/>
          <a:lstStyle/>
          <a:p>
            <a:r>
              <a:rPr lang="nb-NO" dirty="0"/>
              <a:t>1</a:t>
            </a:r>
          </a:p>
        </p:txBody>
      </p:sp>
      <p:sp>
        <p:nvSpPr>
          <p:cNvPr id="7" name="Plassholder for tekst 6">
            <a:extLst>
              <a:ext uri="{FF2B5EF4-FFF2-40B4-BE49-F238E27FC236}">
                <a16:creationId xmlns:a16="http://schemas.microsoft.com/office/drawing/2014/main" id="{A6E3B306-A671-4318-9607-DD23E09A8795}"/>
              </a:ext>
            </a:extLst>
          </p:cNvPr>
          <p:cNvSpPr>
            <a:spLocks noGrp="1"/>
          </p:cNvSpPr>
          <p:nvPr>
            <p:ph type="body" sz="quarter" idx="15"/>
          </p:nvPr>
        </p:nvSpPr>
        <p:spPr/>
        <p:txBody>
          <a:bodyPr/>
          <a:lstStyle/>
          <a:p>
            <a:r>
              <a:rPr lang="nb-NO" dirty="0"/>
              <a:t>Digital </a:t>
            </a:r>
            <a:r>
              <a:rPr lang="nb-NO" dirty="0" err="1"/>
              <a:t>biotechnology</a:t>
            </a:r>
            <a:endParaRPr lang="nb-NO" dirty="0"/>
          </a:p>
        </p:txBody>
      </p:sp>
      <p:sp>
        <p:nvSpPr>
          <p:cNvPr id="8" name="Plassholder for tekst 7">
            <a:extLst>
              <a:ext uri="{FF2B5EF4-FFF2-40B4-BE49-F238E27FC236}">
                <a16:creationId xmlns:a16="http://schemas.microsoft.com/office/drawing/2014/main" id="{70DA4FF6-ED70-40A7-9172-42644B940268}"/>
              </a:ext>
            </a:extLst>
          </p:cNvPr>
          <p:cNvSpPr>
            <a:spLocks noGrp="1"/>
          </p:cNvSpPr>
          <p:nvPr>
            <p:ph type="body" sz="quarter" idx="16"/>
          </p:nvPr>
        </p:nvSpPr>
        <p:spPr/>
        <p:txBody>
          <a:bodyPr/>
          <a:lstStyle/>
          <a:p>
            <a:r>
              <a:rPr lang="nb-NO" dirty="0"/>
              <a:t>2</a:t>
            </a:r>
          </a:p>
        </p:txBody>
      </p:sp>
      <p:sp>
        <p:nvSpPr>
          <p:cNvPr id="9" name="Plassholder for tekst 8">
            <a:extLst>
              <a:ext uri="{FF2B5EF4-FFF2-40B4-BE49-F238E27FC236}">
                <a16:creationId xmlns:a16="http://schemas.microsoft.com/office/drawing/2014/main" id="{C524E30C-5FB9-45F1-825B-01382D07377D}"/>
              </a:ext>
            </a:extLst>
          </p:cNvPr>
          <p:cNvSpPr>
            <a:spLocks noGrp="1"/>
          </p:cNvSpPr>
          <p:nvPr>
            <p:ph type="body" sz="quarter" idx="17"/>
          </p:nvPr>
        </p:nvSpPr>
        <p:spPr/>
        <p:txBody>
          <a:bodyPr/>
          <a:lstStyle/>
          <a:p>
            <a:r>
              <a:rPr lang="nb-NO" dirty="0"/>
              <a:t>The </a:t>
            </a:r>
            <a:r>
              <a:rPr lang="nb-NO" dirty="0" err="1"/>
              <a:t>value</a:t>
            </a:r>
            <a:r>
              <a:rPr lang="nb-NO" dirty="0"/>
              <a:t> </a:t>
            </a:r>
            <a:r>
              <a:rPr lang="nb-NO" dirty="0" err="1"/>
              <a:t>chain</a:t>
            </a:r>
            <a:endParaRPr lang="nb-NO" dirty="0"/>
          </a:p>
        </p:txBody>
      </p:sp>
      <p:sp>
        <p:nvSpPr>
          <p:cNvPr id="10" name="Plassholder for tekst 9">
            <a:extLst>
              <a:ext uri="{FF2B5EF4-FFF2-40B4-BE49-F238E27FC236}">
                <a16:creationId xmlns:a16="http://schemas.microsoft.com/office/drawing/2014/main" id="{DFED3C89-05DB-46E3-8426-C5EE1061715F}"/>
              </a:ext>
            </a:extLst>
          </p:cNvPr>
          <p:cNvSpPr>
            <a:spLocks noGrp="1"/>
          </p:cNvSpPr>
          <p:nvPr>
            <p:ph type="body" sz="quarter" idx="18"/>
          </p:nvPr>
        </p:nvSpPr>
        <p:spPr/>
        <p:txBody>
          <a:bodyPr/>
          <a:lstStyle/>
          <a:p>
            <a:r>
              <a:rPr lang="nb-NO" dirty="0"/>
              <a:t>3</a:t>
            </a:r>
          </a:p>
        </p:txBody>
      </p:sp>
      <p:sp>
        <p:nvSpPr>
          <p:cNvPr id="11" name="Plassholder for tekst 10">
            <a:extLst>
              <a:ext uri="{FF2B5EF4-FFF2-40B4-BE49-F238E27FC236}">
                <a16:creationId xmlns:a16="http://schemas.microsoft.com/office/drawing/2014/main" id="{E04A2681-AC5E-49D7-BDCA-55ECA562046B}"/>
              </a:ext>
            </a:extLst>
          </p:cNvPr>
          <p:cNvSpPr>
            <a:spLocks noGrp="1"/>
          </p:cNvSpPr>
          <p:nvPr>
            <p:ph type="body" sz="quarter" idx="19"/>
          </p:nvPr>
        </p:nvSpPr>
        <p:spPr/>
        <p:txBody>
          <a:bodyPr/>
          <a:lstStyle/>
          <a:p>
            <a:r>
              <a:rPr lang="nb-NO" dirty="0" err="1"/>
              <a:t>Examples</a:t>
            </a:r>
            <a:endParaRPr lang="nb-NO" dirty="0"/>
          </a:p>
        </p:txBody>
      </p:sp>
      <p:sp>
        <p:nvSpPr>
          <p:cNvPr id="12" name="Plassholder for tekst 11">
            <a:extLst>
              <a:ext uri="{FF2B5EF4-FFF2-40B4-BE49-F238E27FC236}">
                <a16:creationId xmlns:a16="http://schemas.microsoft.com/office/drawing/2014/main" id="{6A3B1C47-61C9-41BC-87EC-612FA10B6B18}"/>
              </a:ext>
            </a:extLst>
          </p:cNvPr>
          <p:cNvSpPr>
            <a:spLocks noGrp="1"/>
          </p:cNvSpPr>
          <p:nvPr>
            <p:ph type="body" sz="quarter" idx="20"/>
          </p:nvPr>
        </p:nvSpPr>
        <p:spPr/>
        <p:txBody>
          <a:bodyPr/>
          <a:lstStyle/>
          <a:p>
            <a:r>
              <a:rPr lang="nb-NO" dirty="0"/>
              <a:t>4</a:t>
            </a:r>
          </a:p>
        </p:txBody>
      </p:sp>
      <p:sp>
        <p:nvSpPr>
          <p:cNvPr id="13" name="Plassholder for tekst 12">
            <a:extLst>
              <a:ext uri="{FF2B5EF4-FFF2-40B4-BE49-F238E27FC236}">
                <a16:creationId xmlns:a16="http://schemas.microsoft.com/office/drawing/2014/main" id="{5FE3DB8F-34C8-4714-8101-806B643A4FE6}"/>
              </a:ext>
            </a:extLst>
          </p:cNvPr>
          <p:cNvSpPr>
            <a:spLocks noGrp="1"/>
          </p:cNvSpPr>
          <p:nvPr>
            <p:ph type="body" sz="quarter" idx="21"/>
          </p:nvPr>
        </p:nvSpPr>
        <p:spPr/>
        <p:txBody>
          <a:bodyPr/>
          <a:lstStyle/>
          <a:p>
            <a:r>
              <a:rPr lang="nb-NO" dirty="0"/>
              <a:t>Tools &amp; </a:t>
            </a:r>
            <a:r>
              <a:rPr lang="nb-NO" dirty="0" err="1"/>
              <a:t>funding</a:t>
            </a:r>
            <a:endParaRPr lang="nb-NO" dirty="0"/>
          </a:p>
        </p:txBody>
      </p:sp>
      <p:sp>
        <p:nvSpPr>
          <p:cNvPr id="14" name="Plassholder for tekst 13">
            <a:extLst>
              <a:ext uri="{FF2B5EF4-FFF2-40B4-BE49-F238E27FC236}">
                <a16:creationId xmlns:a16="http://schemas.microsoft.com/office/drawing/2014/main" id="{18FD2F7D-4701-4B65-A20D-8F4AE346E185}"/>
              </a:ext>
            </a:extLst>
          </p:cNvPr>
          <p:cNvSpPr>
            <a:spLocks noGrp="1"/>
          </p:cNvSpPr>
          <p:nvPr>
            <p:ph type="body" sz="quarter" idx="22"/>
          </p:nvPr>
        </p:nvSpPr>
        <p:spPr/>
        <p:txBody>
          <a:bodyPr/>
          <a:lstStyle/>
          <a:p>
            <a:r>
              <a:rPr lang="nb-NO" dirty="0"/>
              <a:t>5</a:t>
            </a:r>
          </a:p>
        </p:txBody>
      </p:sp>
      <p:sp>
        <p:nvSpPr>
          <p:cNvPr id="15" name="Plassholder for tekst 14">
            <a:extLst>
              <a:ext uri="{FF2B5EF4-FFF2-40B4-BE49-F238E27FC236}">
                <a16:creationId xmlns:a16="http://schemas.microsoft.com/office/drawing/2014/main" id="{71524767-E402-498D-B9A9-15CECDC8A2C9}"/>
              </a:ext>
            </a:extLst>
          </p:cNvPr>
          <p:cNvSpPr>
            <a:spLocks noGrp="1"/>
          </p:cNvSpPr>
          <p:nvPr>
            <p:ph type="body" sz="quarter" idx="23"/>
          </p:nvPr>
        </p:nvSpPr>
        <p:spPr/>
        <p:txBody>
          <a:bodyPr/>
          <a:lstStyle/>
          <a:p>
            <a:r>
              <a:rPr lang="nb-NO" dirty="0"/>
              <a:t>Data </a:t>
            </a:r>
            <a:r>
              <a:rPr lang="nb-NO" dirty="0" err="1"/>
              <a:t>sharing</a:t>
            </a:r>
            <a:endParaRPr lang="nb-NO" dirty="0"/>
          </a:p>
        </p:txBody>
      </p:sp>
      <p:sp>
        <p:nvSpPr>
          <p:cNvPr id="16" name="Plassholder for tekst 15">
            <a:extLst>
              <a:ext uri="{FF2B5EF4-FFF2-40B4-BE49-F238E27FC236}">
                <a16:creationId xmlns:a16="http://schemas.microsoft.com/office/drawing/2014/main" id="{52974B22-51D8-4507-BFC9-92BAD596C0E2}"/>
              </a:ext>
            </a:extLst>
          </p:cNvPr>
          <p:cNvSpPr>
            <a:spLocks noGrp="1"/>
          </p:cNvSpPr>
          <p:nvPr>
            <p:ph type="body" sz="quarter" idx="24"/>
          </p:nvPr>
        </p:nvSpPr>
        <p:spPr/>
        <p:txBody>
          <a:bodyPr/>
          <a:lstStyle/>
          <a:p>
            <a:r>
              <a:rPr lang="nb-NO" dirty="0"/>
              <a:t>6</a:t>
            </a:r>
          </a:p>
        </p:txBody>
      </p:sp>
      <p:sp>
        <p:nvSpPr>
          <p:cNvPr id="17" name="Plassholder for tekst 16">
            <a:extLst>
              <a:ext uri="{FF2B5EF4-FFF2-40B4-BE49-F238E27FC236}">
                <a16:creationId xmlns:a16="http://schemas.microsoft.com/office/drawing/2014/main" id="{A23792B9-94DB-4371-B203-98311C288DE3}"/>
              </a:ext>
            </a:extLst>
          </p:cNvPr>
          <p:cNvSpPr>
            <a:spLocks noGrp="1"/>
          </p:cNvSpPr>
          <p:nvPr>
            <p:ph type="body" sz="quarter" idx="25"/>
          </p:nvPr>
        </p:nvSpPr>
        <p:spPr/>
        <p:txBody>
          <a:bodyPr/>
          <a:lstStyle/>
          <a:p>
            <a:r>
              <a:rPr lang="nb-NO" dirty="0"/>
              <a:t>Summing up</a:t>
            </a:r>
          </a:p>
        </p:txBody>
      </p:sp>
    </p:spTree>
    <p:extLst>
      <p:ext uri="{BB962C8B-B14F-4D97-AF65-F5344CB8AC3E}">
        <p14:creationId xmlns:p14="http://schemas.microsoft.com/office/powerpoint/2010/main" val="1125040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E9E536-3015-47E5-9F0E-1A44DEB81907}"/>
              </a:ext>
            </a:extLst>
          </p:cNvPr>
          <p:cNvSpPr>
            <a:spLocks noGrp="1"/>
          </p:cNvSpPr>
          <p:nvPr>
            <p:ph type="title"/>
          </p:nvPr>
        </p:nvSpPr>
        <p:spPr>
          <a:xfrm>
            <a:off x="731838" y="368299"/>
            <a:ext cx="9001125" cy="647701"/>
          </a:xfrm>
        </p:spPr>
        <p:txBody>
          <a:bodyPr anchor="t"/>
          <a:lstStyle/>
          <a:p>
            <a:r>
              <a:rPr lang="nb-NO" dirty="0"/>
              <a:t>Digital Life Norway &amp; Digital Salmon</a:t>
            </a:r>
          </a:p>
        </p:txBody>
      </p:sp>
      <p:sp>
        <p:nvSpPr>
          <p:cNvPr id="5" name="Plassholder for lysbildenummer 4">
            <a:extLst>
              <a:ext uri="{FF2B5EF4-FFF2-40B4-BE49-F238E27FC236}">
                <a16:creationId xmlns:a16="http://schemas.microsoft.com/office/drawing/2014/main" id="{89BAEC13-95DF-48D5-ACB3-56B9AE5F578F}"/>
              </a:ext>
            </a:extLst>
          </p:cNvPr>
          <p:cNvSpPr>
            <a:spLocks noGrp="1"/>
          </p:cNvSpPr>
          <p:nvPr>
            <p:ph type="sldNum" sz="quarter" idx="12"/>
          </p:nvPr>
        </p:nvSpPr>
        <p:spPr/>
        <p:txBody>
          <a:bodyPr/>
          <a:lstStyle/>
          <a:p>
            <a:fld id="{E4F9EB86-8110-D14E-B8CF-CB8DE250DDC0}" type="slidenum">
              <a:rPr lang="nb-NO" noProof="0" smtClean="0"/>
              <a:t>3</a:t>
            </a:fld>
            <a:endParaRPr lang="nb-NO" noProof="0" dirty="0"/>
          </a:p>
        </p:txBody>
      </p:sp>
      <p:sp>
        <p:nvSpPr>
          <p:cNvPr id="6" name="Plassholder for innhold 5">
            <a:extLst>
              <a:ext uri="{FF2B5EF4-FFF2-40B4-BE49-F238E27FC236}">
                <a16:creationId xmlns:a16="http://schemas.microsoft.com/office/drawing/2014/main" id="{02BE52C5-4588-48BC-B28A-00B46570912D}"/>
              </a:ext>
            </a:extLst>
          </p:cNvPr>
          <p:cNvSpPr>
            <a:spLocks noGrp="1"/>
          </p:cNvSpPr>
          <p:nvPr>
            <p:ph sz="quarter" idx="13"/>
          </p:nvPr>
        </p:nvSpPr>
        <p:spPr>
          <a:xfrm>
            <a:off x="731839" y="1776062"/>
            <a:ext cx="5364162" cy="3827463"/>
          </a:xfrm>
        </p:spPr>
        <p:txBody>
          <a:bodyPr/>
          <a:lstStyle/>
          <a:p>
            <a:r>
              <a:rPr lang="nb-NO" sz="1800" dirty="0"/>
              <a:t>A </a:t>
            </a:r>
            <a:r>
              <a:rPr lang="nb-NO" sz="1800" dirty="0" err="1"/>
              <a:t>project</a:t>
            </a:r>
            <a:r>
              <a:rPr lang="nb-NO" sz="1800" dirty="0"/>
              <a:t> under </a:t>
            </a:r>
            <a:r>
              <a:rPr lang="nb-NO" sz="1800" dirty="0" err="1"/>
              <a:t>the</a:t>
            </a:r>
            <a:r>
              <a:rPr lang="nb-NO" sz="1800" dirty="0"/>
              <a:t> Biotechnology program (BIOTEK2021) </a:t>
            </a:r>
            <a:r>
              <a:rPr lang="nb-NO" sz="1800" dirty="0" err="1"/>
              <a:t>until</a:t>
            </a:r>
            <a:r>
              <a:rPr lang="nb-NO" sz="1800" dirty="0"/>
              <a:t> </a:t>
            </a:r>
            <a:r>
              <a:rPr lang="nb-NO" sz="1800" dirty="0" err="1"/>
              <a:t>mid</a:t>
            </a:r>
            <a:r>
              <a:rPr lang="nb-NO" sz="1800" dirty="0"/>
              <a:t> 2021</a:t>
            </a:r>
          </a:p>
          <a:p>
            <a:pPr lvl="1"/>
            <a:r>
              <a:rPr lang="nb-NO" sz="1800" dirty="0"/>
              <a:t>An </a:t>
            </a:r>
            <a:r>
              <a:rPr lang="nb-NO" sz="1800" dirty="0" err="1"/>
              <a:t>evaluation</a:t>
            </a:r>
            <a:r>
              <a:rPr lang="nb-NO" sz="1800" dirty="0"/>
              <a:t> </a:t>
            </a:r>
            <a:r>
              <a:rPr lang="nb-NO" sz="1800" dirty="0" err="1"/>
              <a:t>process</a:t>
            </a:r>
            <a:r>
              <a:rPr lang="nb-NO" sz="1800" dirty="0"/>
              <a:t> </a:t>
            </a:r>
            <a:r>
              <a:rPr lang="nb-NO" sz="1800" dirty="0" err="1"/>
              <a:t>ongoing</a:t>
            </a:r>
            <a:r>
              <a:rPr lang="nb-NO" sz="1800" dirty="0"/>
              <a:t> </a:t>
            </a:r>
          </a:p>
          <a:p>
            <a:pPr lvl="1"/>
            <a:r>
              <a:rPr lang="nb-NO" sz="1800" dirty="0"/>
              <a:t>An </a:t>
            </a:r>
            <a:r>
              <a:rPr lang="nb-NO" sz="1800" dirty="0" err="1"/>
              <a:t>innovation</a:t>
            </a:r>
            <a:r>
              <a:rPr lang="nb-NO" sz="1800" dirty="0"/>
              <a:t> </a:t>
            </a:r>
            <a:r>
              <a:rPr lang="nb-NO" sz="1800" dirty="0" err="1"/>
              <a:t>project</a:t>
            </a:r>
            <a:r>
              <a:rPr lang="nb-NO" sz="1800" dirty="0"/>
              <a:t> </a:t>
            </a:r>
            <a:r>
              <a:rPr lang="nb-NO" sz="1800" dirty="0" err="1"/>
              <a:t>ongoing</a:t>
            </a:r>
            <a:endParaRPr lang="nb-NO" sz="1800" dirty="0"/>
          </a:p>
          <a:p>
            <a:r>
              <a:rPr lang="en-US" sz="1800" i="1" dirty="0"/>
              <a:t>An unique transdisciplinary research </a:t>
            </a:r>
            <a:r>
              <a:rPr lang="en-US" sz="1800" i="1" dirty="0" err="1"/>
              <a:t>centre</a:t>
            </a:r>
            <a:r>
              <a:rPr lang="en-US" sz="1800" i="1" dirty="0"/>
              <a:t> creating the biotechnology for tomorrow. Our aim is to evolve new knowledge and methods to create value and address societal challenges.</a:t>
            </a:r>
          </a:p>
          <a:p>
            <a:pPr lvl="1"/>
            <a:r>
              <a:rPr lang="en-US" sz="1800" i="1" dirty="0"/>
              <a:t>Mathematical modelling, systems approach</a:t>
            </a:r>
            <a:endParaRPr lang="nb-NO" sz="1800" i="1" dirty="0"/>
          </a:p>
          <a:p>
            <a:r>
              <a:rPr lang="nb-NO" dirty="0" err="1"/>
              <a:t>Established</a:t>
            </a:r>
            <a:r>
              <a:rPr lang="nb-NO" dirty="0"/>
              <a:t> 2015 as a </a:t>
            </a:r>
            <a:r>
              <a:rPr lang="nb-NO" dirty="0" err="1"/>
              <a:t>Hub</a:t>
            </a:r>
            <a:r>
              <a:rPr lang="nb-NO" dirty="0"/>
              <a:t> node </a:t>
            </a:r>
            <a:r>
              <a:rPr lang="nb-NO" dirty="0" err="1"/>
              <a:t>structure</a:t>
            </a:r>
            <a:r>
              <a:rPr lang="nb-NO" dirty="0"/>
              <a:t> </a:t>
            </a:r>
            <a:r>
              <a:rPr lang="nb-NO" dirty="0" err="1"/>
              <a:t>with</a:t>
            </a:r>
            <a:r>
              <a:rPr lang="nb-NO" dirty="0"/>
              <a:t> R&amp;D </a:t>
            </a:r>
            <a:r>
              <a:rPr lang="nb-NO" dirty="0" err="1"/>
              <a:t>projects</a:t>
            </a:r>
            <a:r>
              <a:rPr lang="nb-NO" dirty="0"/>
              <a:t> and 6 </a:t>
            </a:r>
            <a:r>
              <a:rPr lang="nb-NO" dirty="0" err="1"/>
              <a:t>generic</a:t>
            </a:r>
            <a:r>
              <a:rPr lang="nb-NO" dirty="0"/>
              <a:t> </a:t>
            </a:r>
            <a:r>
              <a:rPr lang="nb-NO" dirty="0" err="1"/>
              <a:t>workgroups</a:t>
            </a:r>
            <a:br>
              <a:rPr lang="nb-NO" dirty="0"/>
            </a:br>
            <a:r>
              <a:rPr lang="nb-NO" sz="1400" dirty="0">
                <a:hlinkClick r:id="rId2"/>
              </a:rPr>
              <a:t>https://digitallifenorway.org/gb/</a:t>
            </a:r>
            <a:r>
              <a:rPr lang="nb-NO" sz="1400" dirty="0"/>
              <a:t> </a:t>
            </a:r>
          </a:p>
          <a:p>
            <a:r>
              <a:rPr lang="nb-NO" dirty="0"/>
              <a:t>3 </a:t>
            </a:r>
            <a:r>
              <a:rPr lang="nb-NO" dirty="0" err="1"/>
              <a:t>calls</a:t>
            </a:r>
            <a:r>
              <a:rPr lang="nb-NO" dirty="0"/>
              <a:t> for R&amp;D </a:t>
            </a:r>
            <a:r>
              <a:rPr lang="nb-NO" dirty="0" err="1"/>
              <a:t>proposals</a:t>
            </a:r>
            <a:r>
              <a:rPr lang="nb-NO" dirty="0"/>
              <a:t> lead</a:t>
            </a:r>
            <a:br>
              <a:rPr lang="nb-NO" dirty="0"/>
            </a:br>
            <a:r>
              <a:rPr lang="nb-NO" dirty="0"/>
              <a:t>by scientists </a:t>
            </a:r>
            <a:r>
              <a:rPr lang="nb-NO" dirty="0" err="1"/>
              <a:t>with</a:t>
            </a:r>
            <a:r>
              <a:rPr lang="nb-NO" dirty="0"/>
              <a:t> </a:t>
            </a:r>
            <a:r>
              <a:rPr lang="nb-NO" dirty="0" err="1"/>
              <a:t>industry</a:t>
            </a:r>
            <a:r>
              <a:rPr lang="nb-NO" dirty="0"/>
              <a:t> </a:t>
            </a:r>
            <a:br>
              <a:rPr lang="nb-NO" dirty="0"/>
            </a:br>
            <a:r>
              <a:rPr lang="nb-NO" dirty="0" err="1"/>
              <a:t>involvement</a:t>
            </a:r>
            <a:endParaRPr lang="nb-NO" dirty="0"/>
          </a:p>
          <a:p>
            <a:endParaRPr lang="nb-NO" dirty="0"/>
          </a:p>
          <a:p>
            <a:endParaRPr lang="nb-NO" dirty="0"/>
          </a:p>
        </p:txBody>
      </p:sp>
      <p:sp>
        <p:nvSpPr>
          <p:cNvPr id="7" name="Plassholder for innhold 6">
            <a:extLst>
              <a:ext uri="{FF2B5EF4-FFF2-40B4-BE49-F238E27FC236}">
                <a16:creationId xmlns:a16="http://schemas.microsoft.com/office/drawing/2014/main" id="{F6110AEF-1CE4-4B91-9497-B70D2951E9D7}"/>
              </a:ext>
            </a:extLst>
          </p:cNvPr>
          <p:cNvSpPr>
            <a:spLocks noGrp="1"/>
          </p:cNvSpPr>
          <p:nvPr>
            <p:ph sz="quarter" idx="14"/>
          </p:nvPr>
        </p:nvSpPr>
        <p:spPr>
          <a:xfrm>
            <a:off x="6095999" y="1785318"/>
            <a:ext cx="5364162" cy="3827463"/>
          </a:xfrm>
        </p:spPr>
        <p:txBody>
          <a:bodyPr/>
          <a:lstStyle/>
          <a:p>
            <a:r>
              <a:rPr lang="nb-NO" dirty="0"/>
              <a:t>One </a:t>
            </a:r>
            <a:r>
              <a:rPr lang="nb-NO" dirty="0" err="1"/>
              <a:t>of</a:t>
            </a:r>
            <a:r>
              <a:rPr lang="nb-NO" dirty="0"/>
              <a:t> </a:t>
            </a:r>
            <a:r>
              <a:rPr lang="nb-NO" dirty="0" err="1"/>
              <a:t>the</a:t>
            </a:r>
            <a:r>
              <a:rPr lang="nb-NO" dirty="0"/>
              <a:t> &gt;20 </a:t>
            </a:r>
            <a:r>
              <a:rPr lang="nb-NO" dirty="0" err="1"/>
              <a:t>projects</a:t>
            </a:r>
            <a:endParaRPr lang="nb-NO" dirty="0"/>
          </a:p>
          <a:p>
            <a:r>
              <a:rPr lang="nb-NO" dirty="0" err="1"/>
              <a:t>Integrating</a:t>
            </a:r>
            <a:r>
              <a:rPr lang="nb-NO" dirty="0"/>
              <a:t> </a:t>
            </a:r>
            <a:r>
              <a:rPr lang="nb-NO" dirty="0" err="1"/>
              <a:t>modelling</a:t>
            </a:r>
            <a:r>
              <a:rPr lang="nb-NO" dirty="0"/>
              <a:t>, </a:t>
            </a:r>
            <a:r>
              <a:rPr lang="nb-NO" dirty="0" err="1"/>
              <a:t>mathematics,informatics</a:t>
            </a:r>
            <a:r>
              <a:rPr lang="nb-NO" dirty="0"/>
              <a:t> </a:t>
            </a:r>
            <a:r>
              <a:rPr lang="nb-NO" dirty="0" err="1"/>
              <a:t>genomics</a:t>
            </a:r>
            <a:r>
              <a:rPr lang="nb-NO" dirty="0"/>
              <a:t> and </a:t>
            </a:r>
            <a:r>
              <a:rPr lang="nb-NO" dirty="0" err="1"/>
              <a:t>experimental</a:t>
            </a:r>
            <a:r>
              <a:rPr lang="nb-NO" dirty="0"/>
              <a:t> </a:t>
            </a:r>
            <a:r>
              <a:rPr lang="nb-NO" dirty="0" err="1"/>
              <a:t>biology</a:t>
            </a:r>
            <a:endParaRPr lang="nb-NO" dirty="0"/>
          </a:p>
          <a:p>
            <a:r>
              <a:rPr lang="nb-NO" dirty="0" err="1"/>
              <a:t>Strong</a:t>
            </a:r>
            <a:r>
              <a:rPr lang="nb-NO" dirty="0"/>
              <a:t> </a:t>
            </a:r>
            <a:r>
              <a:rPr lang="nb-NO" dirty="0" err="1"/>
              <a:t>aim</a:t>
            </a:r>
            <a:r>
              <a:rPr lang="nb-NO" dirty="0"/>
              <a:t> for </a:t>
            </a:r>
            <a:r>
              <a:rPr lang="nb-NO" dirty="0" err="1"/>
              <a:t>industrial</a:t>
            </a:r>
            <a:r>
              <a:rPr lang="nb-NO" dirty="0"/>
              <a:t> </a:t>
            </a:r>
            <a:r>
              <a:rPr lang="nb-NO" dirty="0" err="1"/>
              <a:t>involvement</a:t>
            </a:r>
            <a:r>
              <a:rPr lang="nb-NO" dirty="0"/>
              <a:t> and </a:t>
            </a:r>
            <a:r>
              <a:rPr lang="nb-NO" dirty="0" err="1"/>
              <a:t>uptake</a:t>
            </a:r>
            <a:endParaRPr lang="nb-NO" dirty="0"/>
          </a:p>
          <a:p>
            <a:pPr lvl="1"/>
            <a:r>
              <a:rPr lang="nb-NO" dirty="0" err="1"/>
              <a:t>Two</a:t>
            </a:r>
            <a:r>
              <a:rPr lang="nb-NO" dirty="0"/>
              <a:t> </a:t>
            </a:r>
            <a:r>
              <a:rPr lang="nb-NO" dirty="0" err="1"/>
              <a:t>industrial</a:t>
            </a:r>
            <a:r>
              <a:rPr lang="nb-NO" dirty="0"/>
              <a:t> partners</a:t>
            </a:r>
          </a:p>
          <a:p>
            <a:r>
              <a:rPr lang="nb-NO" dirty="0" err="1"/>
              <a:t>Vision</a:t>
            </a:r>
            <a:r>
              <a:rPr lang="nb-NO" dirty="0"/>
              <a:t>...?</a:t>
            </a:r>
          </a:p>
          <a:p>
            <a:endParaRPr lang="nb-NO" dirty="0"/>
          </a:p>
        </p:txBody>
      </p:sp>
      <p:sp>
        <p:nvSpPr>
          <p:cNvPr id="8" name="TekstSylinder 7">
            <a:extLst>
              <a:ext uri="{FF2B5EF4-FFF2-40B4-BE49-F238E27FC236}">
                <a16:creationId xmlns:a16="http://schemas.microsoft.com/office/drawing/2014/main" id="{2323C494-6699-4B06-BAD5-B9030D7DF2DA}"/>
              </a:ext>
            </a:extLst>
          </p:cNvPr>
          <p:cNvSpPr txBox="1"/>
          <p:nvPr/>
        </p:nvSpPr>
        <p:spPr>
          <a:xfrm>
            <a:off x="2795001" y="1009234"/>
            <a:ext cx="1237839" cy="830997"/>
          </a:xfrm>
          <a:prstGeom prst="rect">
            <a:avLst/>
          </a:prstGeom>
          <a:noFill/>
        </p:spPr>
        <p:txBody>
          <a:bodyPr wrap="none" rtlCol="0">
            <a:spAutoFit/>
          </a:bodyPr>
          <a:lstStyle/>
          <a:p>
            <a:r>
              <a:rPr lang="nb-NO" sz="4800" b="1" dirty="0"/>
              <a:t>DLN</a:t>
            </a:r>
          </a:p>
        </p:txBody>
      </p:sp>
      <p:sp>
        <p:nvSpPr>
          <p:cNvPr id="9" name="TekstSylinder 8">
            <a:extLst>
              <a:ext uri="{FF2B5EF4-FFF2-40B4-BE49-F238E27FC236}">
                <a16:creationId xmlns:a16="http://schemas.microsoft.com/office/drawing/2014/main" id="{12355F91-244A-420A-A813-04E15B5DA3C3}"/>
              </a:ext>
            </a:extLst>
          </p:cNvPr>
          <p:cNvSpPr txBox="1"/>
          <p:nvPr/>
        </p:nvSpPr>
        <p:spPr>
          <a:xfrm>
            <a:off x="8159162" y="1009233"/>
            <a:ext cx="864339" cy="830997"/>
          </a:xfrm>
          <a:prstGeom prst="rect">
            <a:avLst/>
          </a:prstGeom>
          <a:noFill/>
        </p:spPr>
        <p:txBody>
          <a:bodyPr wrap="none" rtlCol="0">
            <a:spAutoFit/>
          </a:bodyPr>
          <a:lstStyle/>
          <a:p>
            <a:r>
              <a:rPr lang="nb-NO" sz="4800" b="1" dirty="0"/>
              <a:t>DS</a:t>
            </a:r>
          </a:p>
        </p:txBody>
      </p:sp>
      <p:pic>
        <p:nvPicPr>
          <p:cNvPr id="10" name="Bilde 9">
            <a:extLst>
              <a:ext uri="{FF2B5EF4-FFF2-40B4-BE49-F238E27FC236}">
                <a16:creationId xmlns:a16="http://schemas.microsoft.com/office/drawing/2014/main" id="{91055F58-7D4A-4F7D-BF07-FCAACC732087}"/>
              </a:ext>
            </a:extLst>
          </p:cNvPr>
          <p:cNvPicPr>
            <a:picLocks noChangeAspect="1"/>
          </p:cNvPicPr>
          <p:nvPr/>
        </p:nvPicPr>
        <p:blipFill>
          <a:blip r:embed="rId3"/>
          <a:stretch>
            <a:fillRect/>
          </a:stretch>
        </p:blipFill>
        <p:spPr>
          <a:xfrm>
            <a:off x="4808654" y="4836021"/>
            <a:ext cx="1778696" cy="1527566"/>
          </a:xfrm>
          <a:prstGeom prst="rect">
            <a:avLst/>
          </a:prstGeom>
        </p:spPr>
      </p:pic>
      <p:pic>
        <p:nvPicPr>
          <p:cNvPr id="11" name="Bilde 10">
            <a:extLst>
              <a:ext uri="{FF2B5EF4-FFF2-40B4-BE49-F238E27FC236}">
                <a16:creationId xmlns:a16="http://schemas.microsoft.com/office/drawing/2014/main" id="{06B7BD6D-9458-4C8B-BC54-9E5A60B3B6FA}"/>
              </a:ext>
            </a:extLst>
          </p:cNvPr>
          <p:cNvPicPr>
            <a:picLocks noChangeAspect="1"/>
          </p:cNvPicPr>
          <p:nvPr/>
        </p:nvPicPr>
        <p:blipFill>
          <a:blip r:embed="rId4"/>
          <a:stretch>
            <a:fillRect/>
          </a:stretch>
        </p:blipFill>
        <p:spPr>
          <a:xfrm>
            <a:off x="8857396" y="4469009"/>
            <a:ext cx="2710473" cy="1638364"/>
          </a:xfrm>
          <a:prstGeom prst="rect">
            <a:avLst/>
          </a:prstGeom>
        </p:spPr>
      </p:pic>
    </p:spTree>
    <p:extLst>
      <p:ext uri="{BB962C8B-B14F-4D97-AF65-F5344CB8AC3E}">
        <p14:creationId xmlns:p14="http://schemas.microsoft.com/office/powerpoint/2010/main" val="3715119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250"/>
                                        <p:tgtEl>
                                          <p:spTgt spid="7"/>
                                        </p:tgtEl>
                                      </p:cBhvr>
                                    </p:animEffect>
                                  </p:childTnLst>
                                </p:cTn>
                              </p:par>
                            </p:childTnLst>
                          </p:cTn>
                        </p:par>
                        <p:par>
                          <p:cTn id="11" fill="hold">
                            <p:stCondLst>
                              <p:cond delay="25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2155825" y="1617664"/>
            <a:ext cx="7848600" cy="3362325"/>
          </a:xfrm>
          <a:prstGeom prst="rect">
            <a:avLst/>
          </a:prstGeom>
          <a:solidFill>
            <a:srgbClr val="EAEAEA"/>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solidFill>
                <a:prstClr val="black"/>
              </a:solidFill>
              <a:cs typeface="Arial" pitchFamily="34" charset="0"/>
            </a:endParaRPr>
          </a:p>
        </p:txBody>
      </p:sp>
      <p:pic>
        <p:nvPicPr>
          <p:cNvPr id="55299" name="Picture 10" descr="Hovedlogo_farge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638" y="2024064"/>
            <a:ext cx="39433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27"/>
          <p:cNvSpPr/>
          <p:nvPr/>
        </p:nvSpPr>
        <p:spPr>
          <a:xfrm flipH="1">
            <a:off x="3924301" y="1597026"/>
            <a:ext cx="4113213" cy="3368675"/>
          </a:xfrm>
          <a:custGeom>
            <a:avLst/>
            <a:gdLst>
              <a:gd name="connsiteX0" fmla="*/ 0 w 2510971"/>
              <a:gd name="connsiteY0" fmla="*/ 0 h 2264229"/>
              <a:gd name="connsiteX1" fmla="*/ 14514 w 2510971"/>
              <a:gd name="connsiteY1" fmla="*/ 464457 h 2264229"/>
              <a:gd name="connsiteX2" fmla="*/ 2496457 w 2510971"/>
              <a:gd name="connsiteY2" fmla="*/ 1843314 h 2264229"/>
              <a:gd name="connsiteX3" fmla="*/ 2510971 w 2510971"/>
              <a:gd name="connsiteY3" fmla="*/ 2264229 h 2264229"/>
            </a:gdLst>
            <a:ahLst/>
            <a:cxnLst>
              <a:cxn ang="0">
                <a:pos x="connsiteX0" y="connsiteY0"/>
              </a:cxn>
              <a:cxn ang="0">
                <a:pos x="connsiteX1" y="connsiteY1"/>
              </a:cxn>
              <a:cxn ang="0">
                <a:pos x="connsiteX2" y="connsiteY2"/>
              </a:cxn>
              <a:cxn ang="0">
                <a:pos x="connsiteX3" y="connsiteY3"/>
              </a:cxn>
            </a:cxnLst>
            <a:rect l="l" t="t" r="r" b="b"/>
            <a:pathLst>
              <a:path w="2510971" h="2264229">
                <a:moveTo>
                  <a:pt x="0" y="0"/>
                </a:moveTo>
                <a:lnTo>
                  <a:pt x="14514" y="464457"/>
                </a:lnTo>
                <a:lnTo>
                  <a:pt x="2496457" y="1843314"/>
                </a:lnTo>
                <a:lnTo>
                  <a:pt x="2510971" y="2264229"/>
                </a:lnTo>
              </a:path>
            </a:pathLst>
          </a:custGeom>
          <a:ln w="38100">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pic>
        <p:nvPicPr>
          <p:cNvPr id="55301" name="Picture 32" descr="in_cmy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3564" y="3840164"/>
            <a:ext cx="20224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17"/>
          <p:cNvSpPr>
            <a:spLocks noChangeArrowheads="1"/>
          </p:cNvSpPr>
          <p:nvPr/>
        </p:nvSpPr>
        <p:spPr bwMode="auto">
          <a:xfrm>
            <a:off x="2133600" y="5211764"/>
            <a:ext cx="7886700" cy="827087"/>
          </a:xfrm>
          <a:prstGeom prst="rect">
            <a:avLst/>
          </a:prstGeom>
          <a:solidFill>
            <a:srgbClr val="EAEAEA"/>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solidFill>
                <a:prstClr val="black"/>
              </a:solidFill>
              <a:cs typeface="Arial" pitchFamily="34" charset="0"/>
            </a:endParaRPr>
          </a:p>
        </p:txBody>
      </p:sp>
      <p:sp>
        <p:nvSpPr>
          <p:cNvPr id="55303" name="TextBox 18"/>
          <p:cNvSpPr txBox="1">
            <a:spLocks noChangeArrowheads="1"/>
          </p:cNvSpPr>
          <p:nvPr/>
        </p:nvSpPr>
        <p:spPr bwMode="auto">
          <a:xfrm>
            <a:off x="7161214" y="5308601"/>
            <a:ext cx="1385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nb-NO" sz="1200" dirty="0">
                <a:solidFill>
                  <a:prstClr val="black"/>
                </a:solidFill>
                <a:cs typeface="Arial" pitchFamily="34" charset="0"/>
              </a:rPr>
              <a:t>Pilotplants &amp; </a:t>
            </a:r>
            <a:r>
              <a:rPr lang="nb-NO" sz="1200" dirty="0" err="1">
                <a:solidFill>
                  <a:prstClr val="black"/>
                </a:solidFill>
                <a:cs typeface="Arial" pitchFamily="34" charset="0"/>
              </a:rPr>
              <a:t>uppscaling</a:t>
            </a:r>
            <a:endParaRPr lang="en-US" sz="1200" dirty="0">
              <a:solidFill>
                <a:prstClr val="black"/>
              </a:solidFill>
              <a:cs typeface="Arial" pitchFamily="34" charset="0"/>
            </a:endParaRPr>
          </a:p>
        </p:txBody>
      </p:sp>
      <p:sp>
        <p:nvSpPr>
          <p:cNvPr id="55304" name="TextBox 19"/>
          <p:cNvSpPr txBox="1">
            <a:spLocks noChangeArrowheads="1"/>
          </p:cNvSpPr>
          <p:nvPr/>
        </p:nvSpPr>
        <p:spPr bwMode="auto">
          <a:xfrm>
            <a:off x="2203451" y="5400676"/>
            <a:ext cx="1533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nb-NO" sz="1200" dirty="0">
                <a:solidFill>
                  <a:prstClr val="black"/>
                </a:solidFill>
                <a:cs typeface="Arial" pitchFamily="34" charset="0"/>
              </a:rPr>
              <a:t>Research </a:t>
            </a:r>
            <a:r>
              <a:rPr lang="nb-NO" sz="1200" dirty="0" err="1">
                <a:solidFill>
                  <a:prstClr val="black"/>
                </a:solidFill>
                <a:cs typeface="Arial" pitchFamily="34" charset="0"/>
              </a:rPr>
              <a:t>infrastructure</a:t>
            </a:r>
            <a:endParaRPr lang="en-US" sz="1200" dirty="0">
              <a:solidFill>
                <a:prstClr val="black"/>
              </a:solidFill>
              <a:cs typeface="Arial" pitchFamily="34" charset="0"/>
            </a:endParaRPr>
          </a:p>
        </p:txBody>
      </p:sp>
      <p:sp>
        <p:nvSpPr>
          <p:cNvPr id="55305" name="TextBox 20"/>
          <p:cNvSpPr txBox="1">
            <a:spLocks noChangeArrowheads="1"/>
          </p:cNvSpPr>
          <p:nvPr/>
        </p:nvSpPr>
        <p:spPr bwMode="auto">
          <a:xfrm>
            <a:off x="5356225" y="5492751"/>
            <a:ext cx="137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nb-NO" sz="1200" dirty="0" err="1">
                <a:solidFill>
                  <a:prstClr val="black"/>
                </a:solidFill>
                <a:cs typeface="Arial" pitchFamily="34" charset="0"/>
              </a:rPr>
              <a:t>Incubators</a:t>
            </a:r>
            <a:endParaRPr lang="nb-NO" sz="1200" dirty="0">
              <a:solidFill>
                <a:prstClr val="black"/>
              </a:solidFill>
              <a:cs typeface="Arial" pitchFamily="34" charset="0"/>
            </a:endParaRPr>
          </a:p>
        </p:txBody>
      </p:sp>
      <p:pic>
        <p:nvPicPr>
          <p:cNvPr id="55306" name="Picture 2" descr="http://www.siva.no/sivabas/nyheter.nsf/topp_logo.gif?OpenImageResour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5225" y="5403851"/>
            <a:ext cx="9223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15"/>
          <p:cNvSpPr>
            <a:spLocks noChangeArrowheads="1"/>
          </p:cNvSpPr>
          <p:nvPr/>
        </p:nvSpPr>
        <p:spPr bwMode="auto">
          <a:xfrm>
            <a:off x="4887913" y="5359617"/>
            <a:ext cx="330200" cy="504393"/>
          </a:xfrm>
          <a:prstGeom prst="rightArrow">
            <a:avLst>
              <a:gd name="adj1" fmla="val 50000"/>
              <a:gd name="adj2" fmla="val 60268"/>
            </a:avLst>
          </a:prstGeom>
          <a:solidFill>
            <a:schemeClr val="bg1">
              <a:lumMod val="65000"/>
            </a:schemeClr>
          </a:solidFill>
          <a:ln w="28575">
            <a:noFill/>
            <a:miter lim="800000"/>
            <a:headEnd/>
            <a:tailEnd/>
          </a:ln>
          <a:effectLst/>
        </p:spPr>
        <p:txBody>
          <a:bodyPr anchor="ctr">
            <a:spAutoFit/>
          </a:bodyPr>
          <a:lstStyle/>
          <a:p>
            <a:pPr>
              <a:defRPr/>
            </a:pPr>
            <a:endParaRPr lang="en-US" sz="1050">
              <a:solidFill>
                <a:prstClr val="black"/>
              </a:solidFill>
              <a:cs typeface="Arial" charset="0"/>
            </a:endParaRPr>
          </a:p>
        </p:txBody>
      </p:sp>
      <p:sp>
        <p:nvSpPr>
          <p:cNvPr id="26" name="AutoShape 15"/>
          <p:cNvSpPr>
            <a:spLocks noChangeArrowheads="1"/>
          </p:cNvSpPr>
          <p:nvPr/>
        </p:nvSpPr>
        <p:spPr bwMode="auto">
          <a:xfrm>
            <a:off x="6618288" y="5359617"/>
            <a:ext cx="328612" cy="504393"/>
          </a:xfrm>
          <a:prstGeom prst="rightArrow">
            <a:avLst>
              <a:gd name="adj1" fmla="val 50000"/>
              <a:gd name="adj2" fmla="val 60268"/>
            </a:avLst>
          </a:prstGeom>
          <a:solidFill>
            <a:schemeClr val="bg1">
              <a:lumMod val="65000"/>
            </a:schemeClr>
          </a:solidFill>
          <a:ln w="28575">
            <a:noFill/>
            <a:miter lim="800000"/>
            <a:headEnd/>
            <a:tailEnd/>
          </a:ln>
          <a:effectLst/>
        </p:spPr>
        <p:txBody>
          <a:bodyPr anchor="ctr">
            <a:spAutoFit/>
          </a:bodyPr>
          <a:lstStyle/>
          <a:p>
            <a:pPr>
              <a:defRPr/>
            </a:pPr>
            <a:endParaRPr lang="en-US" sz="1050">
              <a:solidFill>
                <a:prstClr val="black"/>
              </a:solidFill>
              <a:cs typeface="Arial" charset="0"/>
            </a:endParaRPr>
          </a:p>
        </p:txBody>
      </p:sp>
      <p:sp>
        <p:nvSpPr>
          <p:cNvPr id="55309" name="Rectangle 21"/>
          <p:cNvSpPr>
            <a:spLocks noChangeArrowheads="1"/>
          </p:cNvSpPr>
          <p:nvPr/>
        </p:nvSpPr>
        <p:spPr bwMode="auto">
          <a:xfrm>
            <a:off x="1743075" y="497996"/>
            <a:ext cx="8667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GB" sz="2600" b="1" dirty="0" err="1">
                <a:solidFill>
                  <a:prstClr val="black"/>
                </a:solidFill>
                <a:cs typeface="Arial" pitchFamily="34" charset="0"/>
              </a:rPr>
              <a:t>Acadmics</a:t>
            </a:r>
            <a:r>
              <a:rPr lang="en-GB" sz="2600" b="1" dirty="0">
                <a:solidFill>
                  <a:prstClr val="black"/>
                </a:solidFill>
                <a:cs typeface="Arial" pitchFamily="34" charset="0"/>
              </a:rPr>
              <a:t> </a:t>
            </a:r>
            <a:r>
              <a:rPr lang="en-GB" sz="2600" b="1" dirty="0">
                <a:solidFill>
                  <a:prstClr val="black"/>
                </a:solidFill>
                <a:cs typeface="Arial" pitchFamily="34" charset="0"/>
                <a:sym typeface="Wingdings" pitchFamily="2" charset="2"/>
              </a:rPr>
              <a:t></a:t>
            </a:r>
            <a:r>
              <a:rPr lang="en-GB" sz="2600" b="1" dirty="0">
                <a:solidFill>
                  <a:prstClr val="black"/>
                </a:solidFill>
                <a:cs typeface="Arial" pitchFamily="34" charset="0"/>
              </a:rPr>
              <a:t> Industry: A common strategy and coordination based on societal anchoring</a:t>
            </a:r>
          </a:p>
        </p:txBody>
      </p:sp>
      <p:grpSp>
        <p:nvGrpSpPr>
          <p:cNvPr id="55310" name="Group 33"/>
          <p:cNvGrpSpPr>
            <a:grpSpLocks/>
          </p:cNvGrpSpPr>
          <p:nvPr/>
        </p:nvGrpSpPr>
        <p:grpSpPr bwMode="auto">
          <a:xfrm>
            <a:off x="3100389" y="1989139"/>
            <a:ext cx="6022975" cy="2808287"/>
            <a:chOff x="1792521" y="2061031"/>
            <a:chExt cx="6524165" cy="2808517"/>
          </a:xfrm>
        </p:grpSpPr>
        <p:sp>
          <p:nvSpPr>
            <p:cNvPr id="35" name="Right Arrow 34"/>
            <p:cNvSpPr/>
            <p:nvPr/>
          </p:nvSpPr>
          <p:spPr>
            <a:xfrm>
              <a:off x="5050971" y="2061031"/>
              <a:ext cx="3265715" cy="653144"/>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nb-NO">
                  <a:solidFill>
                    <a:prstClr val="white"/>
                  </a:solidFill>
                </a:rPr>
                <a:t>Technology push</a:t>
              </a:r>
              <a:endParaRPr lang="en-US">
                <a:solidFill>
                  <a:prstClr val="white"/>
                </a:solidFill>
              </a:endParaRPr>
            </a:p>
          </p:txBody>
        </p:sp>
        <p:sp>
          <p:nvSpPr>
            <p:cNvPr id="36" name="Right Arrow 35"/>
            <p:cNvSpPr/>
            <p:nvPr/>
          </p:nvSpPr>
          <p:spPr>
            <a:xfrm flipH="1">
              <a:off x="1792521" y="4216404"/>
              <a:ext cx="3265715" cy="653144"/>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nb-NO">
                  <a:solidFill>
                    <a:prstClr val="white"/>
                  </a:solidFill>
                </a:rPr>
                <a:t>Market pull</a:t>
              </a:r>
              <a:endParaRPr lang="en-US">
                <a:solidFill>
                  <a:prstClr val="white"/>
                </a:solidFill>
              </a:endParaRPr>
            </a:p>
          </p:txBody>
        </p:sp>
      </p:grpSp>
      <p:sp>
        <p:nvSpPr>
          <p:cNvPr id="55317" name="Text Box 5"/>
          <p:cNvSpPr txBox="1">
            <a:spLocks noChangeArrowheads="1"/>
          </p:cNvSpPr>
          <p:nvPr/>
        </p:nvSpPr>
        <p:spPr bwMode="auto">
          <a:xfrm>
            <a:off x="2079625" y="3163889"/>
            <a:ext cx="1036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ctr"/>
            <a:r>
              <a:rPr lang="en-GB" sz="1200" dirty="0">
                <a:solidFill>
                  <a:prstClr val="black"/>
                </a:solidFill>
                <a:cs typeface="Arial" pitchFamily="34" charset="0"/>
              </a:rPr>
              <a:t>Basic </a:t>
            </a:r>
          </a:p>
          <a:p>
            <a:pPr algn="ctr"/>
            <a:r>
              <a:rPr lang="en-GB" sz="1200" dirty="0">
                <a:solidFill>
                  <a:prstClr val="black"/>
                </a:solidFill>
                <a:cs typeface="Arial" pitchFamily="34" charset="0"/>
              </a:rPr>
              <a:t>research</a:t>
            </a:r>
          </a:p>
        </p:txBody>
      </p:sp>
      <p:sp>
        <p:nvSpPr>
          <p:cNvPr id="55318" name="Text Box 6"/>
          <p:cNvSpPr txBox="1">
            <a:spLocks noChangeArrowheads="1"/>
          </p:cNvSpPr>
          <p:nvPr/>
        </p:nvSpPr>
        <p:spPr bwMode="auto">
          <a:xfrm>
            <a:off x="3559175" y="3167064"/>
            <a:ext cx="1265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ctr"/>
            <a:r>
              <a:rPr lang="en-GB" sz="1200" dirty="0">
                <a:solidFill>
                  <a:prstClr val="black"/>
                </a:solidFill>
                <a:cs typeface="Arial" pitchFamily="34" charset="0"/>
              </a:rPr>
              <a:t>Identify possibilities</a:t>
            </a:r>
          </a:p>
        </p:txBody>
      </p:sp>
      <p:sp>
        <p:nvSpPr>
          <p:cNvPr id="55319" name="Text Box 7"/>
          <p:cNvSpPr txBox="1">
            <a:spLocks noChangeArrowheads="1"/>
          </p:cNvSpPr>
          <p:nvPr/>
        </p:nvSpPr>
        <p:spPr bwMode="auto">
          <a:xfrm>
            <a:off x="5218113" y="3167064"/>
            <a:ext cx="1262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ctr"/>
            <a:r>
              <a:rPr lang="en-GB" sz="1200" dirty="0">
                <a:solidFill>
                  <a:prstClr val="black"/>
                </a:solidFill>
                <a:cs typeface="Arial" pitchFamily="34" charset="0"/>
              </a:rPr>
              <a:t>Validate technology</a:t>
            </a:r>
          </a:p>
        </p:txBody>
      </p:sp>
      <p:sp>
        <p:nvSpPr>
          <p:cNvPr id="55320" name="Text Box 8"/>
          <p:cNvSpPr txBox="1">
            <a:spLocks noChangeArrowheads="1"/>
          </p:cNvSpPr>
          <p:nvPr/>
        </p:nvSpPr>
        <p:spPr bwMode="auto">
          <a:xfrm>
            <a:off x="6978651" y="3163889"/>
            <a:ext cx="1069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ctr"/>
            <a:r>
              <a:rPr lang="en-GB" sz="1200" dirty="0">
                <a:solidFill>
                  <a:prstClr val="black"/>
                </a:solidFill>
                <a:cs typeface="Arial" pitchFamily="34" charset="0"/>
              </a:rPr>
              <a:t>Develop products</a:t>
            </a:r>
          </a:p>
        </p:txBody>
      </p:sp>
      <p:sp>
        <p:nvSpPr>
          <p:cNvPr id="55321" name="Text Box 9"/>
          <p:cNvSpPr txBox="1">
            <a:spLocks noChangeArrowheads="1"/>
          </p:cNvSpPr>
          <p:nvPr/>
        </p:nvSpPr>
        <p:spPr bwMode="auto">
          <a:xfrm>
            <a:off x="8482013" y="3163889"/>
            <a:ext cx="1536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ctr"/>
            <a:r>
              <a:rPr lang="en-GB" sz="1200" dirty="0">
                <a:solidFill>
                  <a:prstClr val="black"/>
                </a:solidFill>
                <a:cs typeface="Arial" pitchFamily="34" charset="0"/>
              </a:rPr>
              <a:t>Sale &amp; marketing</a:t>
            </a:r>
          </a:p>
        </p:txBody>
      </p:sp>
      <p:sp>
        <p:nvSpPr>
          <p:cNvPr id="33" name="AutoShape 15"/>
          <p:cNvSpPr>
            <a:spLocks noChangeArrowheads="1"/>
          </p:cNvSpPr>
          <p:nvPr/>
        </p:nvSpPr>
        <p:spPr bwMode="auto">
          <a:xfrm>
            <a:off x="3182938" y="3154874"/>
            <a:ext cx="330200" cy="519678"/>
          </a:xfrm>
          <a:prstGeom prst="rightArrow">
            <a:avLst>
              <a:gd name="adj1" fmla="val 50000"/>
              <a:gd name="adj2" fmla="val 60268"/>
            </a:avLst>
          </a:prstGeom>
          <a:solidFill>
            <a:schemeClr val="bg1">
              <a:lumMod val="65000"/>
            </a:schemeClr>
          </a:solidFill>
          <a:ln w="28575">
            <a:noFill/>
            <a:miter lim="800000"/>
            <a:headEnd/>
            <a:tailEnd/>
          </a:ln>
          <a:effectLst/>
        </p:spPr>
        <p:txBody>
          <a:bodyPr anchor="ctr">
            <a:spAutoFit/>
          </a:bodyPr>
          <a:lstStyle/>
          <a:p>
            <a:pPr algn="ctr" eaLnBrk="0" hangingPunct="0">
              <a:defRPr/>
            </a:pPr>
            <a:endParaRPr lang="en-US" sz="1100">
              <a:solidFill>
                <a:prstClr val="black"/>
              </a:solidFill>
            </a:endParaRPr>
          </a:p>
        </p:txBody>
      </p:sp>
      <p:sp>
        <p:nvSpPr>
          <p:cNvPr id="34" name="AutoShape 15"/>
          <p:cNvSpPr>
            <a:spLocks noChangeArrowheads="1"/>
          </p:cNvSpPr>
          <p:nvPr/>
        </p:nvSpPr>
        <p:spPr bwMode="auto">
          <a:xfrm>
            <a:off x="8162926" y="3154874"/>
            <a:ext cx="328613" cy="519678"/>
          </a:xfrm>
          <a:prstGeom prst="rightArrow">
            <a:avLst>
              <a:gd name="adj1" fmla="val 50000"/>
              <a:gd name="adj2" fmla="val 60268"/>
            </a:avLst>
          </a:prstGeom>
          <a:solidFill>
            <a:schemeClr val="bg1">
              <a:lumMod val="65000"/>
            </a:schemeClr>
          </a:solidFill>
          <a:ln w="28575">
            <a:noFill/>
            <a:miter lim="800000"/>
            <a:headEnd/>
            <a:tailEnd/>
          </a:ln>
          <a:effectLst/>
        </p:spPr>
        <p:txBody>
          <a:bodyPr anchor="ctr">
            <a:spAutoFit/>
          </a:bodyPr>
          <a:lstStyle/>
          <a:p>
            <a:pPr algn="ctr" eaLnBrk="0" hangingPunct="0">
              <a:defRPr/>
            </a:pPr>
            <a:endParaRPr lang="en-US" sz="1100">
              <a:solidFill>
                <a:prstClr val="black"/>
              </a:solidFill>
            </a:endParaRPr>
          </a:p>
        </p:txBody>
      </p:sp>
      <p:sp>
        <p:nvSpPr>
          <p:cNvPr id="37" name="AutoShape 15"/>
          <p:cNvSpPr>
            <a:spLocks noChangeArrowheads="1"/>
          </p:cNvSpPr>
          <p:nvPr/>
        </p:nvSpPr>
        <p:spPr bwMode="auto">
          <a:xfrm>
            <a:off x="6480175" y="3154874"/>
            <a:ext cx="330200" cy="519678"/>
          </a:xfrm>
          <a:prstGeom prst="rightArrow">
            <a:avLst>
              <a:gd name="adj1" fmla="val 50000"/>
              <a:gd name="adj2" fmla="val 60268"/>
            </a:avLst>
          </a:prstGeom>
          <a:solidFill>
            <a:schemeClr val="bg1">
              <a:lumMod val="65000"/>
            </a:schemeClr>
          </a:solidFill>
          <a:ln w="28575">
            <a:noFill/>
            <a:miter lim="800000"/>
            <a:headEnd/>
            <a:tailEnd/>
          </a:ln>
          <a:effectLst/>
        </p:spPr>
        <p:txBody>
          <a:bodyPr anchor="ctr">
            <a:spAutoFit/>
          </a:bodyPr>
          <a:lstStyle/>
          <a:p>
            <a:pPr algn="ctr" eaLnBrk="0" hangingPunct="0">
              <a:defRPr/>
            </a:pPr>
            <a:endParaRPr lang="en-US" sz="1100">
              <a:solidFill>
                <a:prstClr val="black"/>
              </a:solidFill>
            </a:endParaRPr>
          </a:p>
        </p:txBody>
      </p:sp>
      <p:sp>
        <p:nvSpPr>
          <p:cNvPr id="38" name="AutoShape 15"/>
          <p:cNvSpPr>
            <a:spLocks noChangeArrowheads="1"/>
          </p:cNvSpPr>
          <p:nvPr/>
        </p:nvSpPr>
        <p:spPr bwMode="auto">
          <a:xfrm>
            <a:off x="4830763" y="3154874"/>
            <a:ext cx="330200" cy="519678"/>
          </a:xfrm>
          <a:prstGeom prst="rightArrow">
            <a:avLst>
              <a:gd name="adj1" fmla="val 50000"/>
              <a:gd name="adj2" fmla="val 60268"/>
            </a:avLst>
          </a:prstGeom>
          <a:solidFill>
            <a:schemeClr val="bg1">
              <a:lumMod val="65000"/>
            </a:schemeClr>
          </a:solidFill>
          <a:ln w="28575">
            <a:noFill/>
            <a:miter lim="800000"/>
            <a:headEnd/>
            <a:tailEnd/>
          </a:ln>
          <a:effectLst/>
        </p:spPr>
        <p:txBody>
          <a:bodyPr anchor="ctr">
            <a:spAutoFit/>
          </a:bodyPr>
          <a:lstStyle/>
          <a:p>
            <a:pPr algn="ctr" eaLnBrk="0" hangingPunct="0">
              <a:defRPr/>
            </a:pPr>
            <a:endParaRPr lang="en-US" sz="1100">
              <a:solidFill>
                <a:prstClr val="black"/>
              </a:solidFill>
            </a:endParaRPr>
          </a:p>
        </p:txBody>
      </p:sp>
    </p:spTree>
    <p:extLst>
      <p:ext uri="{BB962C8B-B14F-4D97-AF65-F5344CB8AC3E}">
        <p14:creationId xmlns:p14="http://schemas.microsoft.com/office/powerpoint/2010/main" val="7060014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DE59B9-C8C8-49E1-A590-F99258824AE1}"/>
              </a:ext>
            </a:extLst>
          </p:cNvPr>
          <p:cNvSpPr>
            <a:spLocks noGrp="1"/>
          </p:cNvSpPr>
          <p:nvPr>
            <p:ph type="title"/>
          </p:nvPr>
        </p:nvSpPr>
        <p:spPr>
          <a:xfrm>
            <a:off x="800077" y="151244"/>
            <a:ext cx="9001125" cy="647701"/>
          </a:xfrm>
        </p:spPr>
        <p:txBody>
          <a:bodyPr/>
          <a:lstStyle/>
          <a:p>
            <a:r>
              <a:rPr lang="nb-NO" dirty="0" err="1"/>
              <a:t>Learn</a:t>
            </a:r>
            <a:r>
              <a:rPr lang="nb-NO" dirty="0"/>
              <a:t> from...</a:t>
            </a:r>
          </a:p>
        </p:txBody>
      </p:sp>
      <p:sp>
        <p:nvSpPr>
          <p:cNvPr id="5" name="Plassholder for lysbildenummer 4">
            <a:extLst>
              <a:ext uri="{FF2B5EF4-FFF2-40B4-BE49-F238E27FC236}">
                <a16:creationId xmlns:a16="http://schemas.microsoft.com/office/drawing/2014/main" id="{11B03755-5A2A-4DF5-8FFE-2541AD683722}"/>
              </a:ext>
            </a:extLst>
          </p:cNvPr>
          <p:cNvSpPr>
            <a:spLocks noGrp="1"/>
          </p:cNvSpPr>
          <p:nvPr>
            <p:ph type="sldNum" sz="quarter" idx="12"/>
          </p:nvPr>
        </p:nvSpPr>
        <p:spPr/>
        <p:txBody>
          <a:bodyPr/>
          <a:lstStyle/>
          <a:p>
            <a:fld id="{E4F9EB86-8110-D14E-B8CF-CB8DE250DDC0}" type="slidenum">
              <a:rPr lang="nb-NO" noProof="0" smtClean="0"/>
              <a:t>5</a:t>
            </a:fld>
            <a:endParaRPr lang="nb-NO" noProof="0" dirty="0"/>
          </a:p>
        </p:txBody>
      </p:sp>
      <p:sp>
        <p:nvSpPr>
          <p:cNvPr id="6" name="Plassholder for innhold 5">
            <a:extLst>
              <a:ext uri="{FF2B5EF4-FFF2-40B4-BE49-F238E27FC236}">
                <a16:creationId xmlns:a16="http://schemas.microsoft.com/office/drawing/2014/main" id="{BE250B1D-97D9-470C-A040-4C0679207A08}"/>
              </a:ext>
            </a:extLst>
          </p:cNvPr>
          <p:cNvSpPr>
            <a:spLocks noGrp="1"/>
          </p:cNvSpPr>
          <p:nvPr>
            <p:ph sz="quarter" idx="13"/>
          </p:nvPr>
        </p:nvSpPr>
        <p:spPr>
          <a:xfrm>
            <a:off x="600089" y="1026551"/>
            <a:ext cx="10728325" cy="4694463"/>
          </a:xfrm>
        </p:spPr>
        <p:txBody>
          <a:bodyPr/>
          <a:lstStyle/>
          <a:p>
            <a:r>
              <a:rPr lang="nb-NO" b="1" dirty="0"/>
              <a:t>The Atlantic </a:t>
            </a:r>
            <a:r>
              <a:rPr lang="nb-NO" b="1" dirty="0" err="1"/>
              <a:t>salmon</a:t>
            </a:r>
            <a:r>
              <a:rPr lang="nb-NO" b="1" dirty="0"/>
              <a:t> </a:t>
            </a:r>
            <a:r>
              <a:rPr lang="nb-NO" b="1" dirty="0" err="1"/>
              <a:t>genome</a:t>
            </a:r>
            <a:r>
              <a:rPr lang="nb-NO" b="1" dirty="0"/>
              <a:t> </a:t>
            </a:r>
            <a:r>
              <a:rPr lang="nb-NO" b="1" dirty="0" err="1"/>
              <a:t>sequencing</a:t>
            </a:r>
            <a:endParaRPr lang="nb-NO" b="1" dirty="0"/>
          </a:p>
          <a:p>
            <a:pPr lvl="1"/>
            <a:r>
              <a:rPr lang="nb-NO" dirty="0" err="1"/>
              <a:t>Financed</a:t>
            </a:r>
            <a:r>
              <a:rPr lang="nb-NO" dirty="0"/>
              <a:t> </a:t>
            </a:r>
            <a:r>
              <a:rPr lang="nb-NO" dirty="0" err="1"/>
              <a:t>through</a:t>
            </a:r>
            <a:r>
              <a:rPr lang="nb-NO" dirty="0"/>
              <a:t> a Canada, Chile, Norway </a:t>
            </a:r>
            <a:r>
              <a:rPr lang="nb-NO" dirty="0" err="1"/>
              <a:t>collaboration</a:t>
            </a:r>
            <a:endParaRPr lang="nb-NO" dirty="0"/>
          </a:p>
          <a:p>
            <a:pPr lvl="1"/>
            <a:r>
              <a:rPr lang="nb-NO" dirty="0"/>
              <a:t>Industry </a:t>
            </a:r>
            <a:r>
              <a:rPr lang="nb-NO" dirty="0" err="1"/>
              <a:t>financing</a:t>
            </a:r>
            <a:r>
              <a:rPr lang="nb-NO" dirty="0"/>
              <a:t> and </a:t>
            </a:r>
            <a:r>
              <a:rPr lang="nb-NO" dirty="0" err="1"/>
              <a:t>precompetitive</a:t>
            </a:r>
            <a:r>
              <a:rPr lang="nb-NO" dirty="0"/>
              <a:t> </a:t>
            </a:r>
            <a:r>
              <a:rPr lang="nb-NO" dirty="0" err="1"/>
              <a:t>insights</a:t>
            </a:r>
            <a:endParaRPr lang="nb-NO" dirty="0"/>
          </a:p>
          <a:p>
            <a:pPr lvl="1"/>
            <a:r>
              <a:rPr lang="nb-NO" dirty="0"/>
              <a:t>Ministries </a:t>
            </a:r>
            <a:r>
              <a:rPr lang="nb-NO" dirty="0" err="1"/>
              <a:t>funding</a:t>
            </a:r>
            <a:endParaRPr lang="nb-NO" dirty="0"/>
          </a:p>
          <a:p>
            <a:pPr lvl="1"/>
            <a:r>
              <a:rPr lang="nb-NO" dirty="0"/>
              <a:t>A 10 </a:t>
            </a:r>
            <a:r>
              <a:rPr lang="nb-NO" dirty="0" err="1"/>
              <a:t>mUSD</a:t>
            </a:r>
            <a:r>
              <a:rPr lang="nb-NO" dirty="0"/>
              <a:t> </a:t>
            </a:r>
            <a:r>
              <a:rPr lang="nb-NO" dirty="0" err="1"/>
              <a:t>project</a:t>
            </a:r>
            <a:r>
              <a:rPr lang="nb-NO" dirty="0"/>
              <a:t> over 10ish </a:t>
            </a:r>
            <a:r>
              <a:rPr lang="nb-NO" dirty="0" err="1"/>
              <a:t>years</a:t>
            </a:r>
            <a:br>
              <a:rPr lang="nb-NO" dirty="0"/>
            </a:br>
            <a:endParaRPr lang="nb-NO" dirty="0"/>
          </a:p>
          <a:p>
            <a:r>
              <a:rPr lang="nb-NO" b="1" dirty="0"/>
              <a:t>National </a:t>
            </a:r>
            <a:r>
              <a:rPr lang="nb-NO" b="1" dirty="0" err="1"/>
              <a:t>seaweed</a:t>
            </a:r>
            <a:r>
              <a:rPr lang="nb-NO" b="1" dirty="0"/>
              <a:t> </a:t>
            </a:r>
            <a:r>
              <a:rPr lang="nb-NO" b="1" dirty="0" err="1"/>
              <a:t>platform</a:t>
            </a:r>
            <a:r>
              <a:rPr lang="nb-NO" b="1" dirty="0"/>
              <a:t> for R&amp;D </a:t>
            </a:r>
            <a:r>
              <a:rPr lang="nb-NO" b="1" dirty="0" err="1"/>
              <a:t>with</a:t>
            </a:r>
            <a:r>
              <a:rPr lang="nb-NO" b="1" dirty="0"/>
              <a:t> </a:t>
            </a:r>
            <a:r>
              <a:rPr lang="nb-NO" b="1" dirty="0" err="1"/>
              <a:t>industry</a:t>
            </a:r>
            <a:r>
              <a:rPr lang="nb-NO" b="1" dirty="0"/>
              <a:t> </a:t>
            </a:r>
            <a:r>
              <a:rPr lang="nb-NO" b="1" dirty="0" err="1"/>
              <a:t>participation</a:t>
            </a:r>
            <a:endParaRPr lang="nb-NO" b="1" dirty="0"/>
          </a:p>
          <a:p>
            <a:pPr lvl="1"/>
            <a:r>
              <a:rPr lang="nb-NO" dirty="0"/>
              <a:t>A </a:t>
            </a:r>
            <a:r>
              <a:rPr lang="nb-NO" dirty="0" err="1"/>
              <a:t>collaborative</a:t>
            </a:r>
            <a:r>
              <a:rPr lang="nb-NO" dirty="0"/>
              <a:t> </a:t>
            </a:r>
            <a:r>
              <a:rPr lang="nb-NO" dirty="0" err="1"/>
              <a:t>effort</a:t>
            </a:r>
            <a:r>
              <a:rPr lang="nb-NO" dirty="0"/>
              <a:t> </a:t>
            </a:r>
            <a:r>
              <a:rPr lang="nb-NO" dirty="0" err="1"/>
              <a:t>between</a:t>
            </a:r>
            <a:r>
              <a:rPr lang="nb-NO" dirty="0"/>
              <a:t> </a:t>
            </a:r>
            <a:r>
              <a:rPr lang="nb-NO" dirty="0" err="1"/>
              <a:t>the</a:t>
            </a:r>
            <a:r>
              <a:rPr lang="nb-NO" dirty="0"/>
              <a:t> BIOTEK2021 &amp; </a:t>
            </a:r>
            <a:r>
              <a:rPr lang="nb-NO" dirty="0" err="1"/>
              <a:t>Aquaculture</a:t>
            </a:r>
            <a:r>
              <a:rPr lang="nb-NO" dirty="0"/>
              <a:t> programs</a:t>
            </a:r>
          </a:p>
          <a:p>
            <a:pPr lvl="1"/>
            <a:r>
              <a:rPr lang="nb-NO" dirty="0"/>
              <a:t>A </a:t>
            </a:r>
            <a:r>
              <a:rPr lang="nb-NO" dirty="0" err="1"/>
              <a:t>strong</a:t>
            </a:r>
            <a:r>
              <a:rPr lang="nb-NO" dirty="0"/>
              <a:t> </a:t>
            </a:r>
            <a:r>
              <a:rPr lang="nb-NO" dirty="0" err="1"/>
              <a:t>request</a:t>
            </a:r>
            <a:r>
              <a:rPr lang="nb-NO" dirty="0"/>
              <a:t> for </a:t>
            </a:r>
            <a:r>
              <a:rPr lang="nb-NO" dirty="0" err="1"/>
              <a:t>industrial</a:t>
            </a:r>
            <a:r>
              <a:rPr lang="nb-NO" dirty="0"/>
              <a:t> </a:t>
            </a:r>
            <a:r>
              <a:rPr lang="nb-NO" dirty="0" err="1"/>
              <a:t>involvement</a:t>
            </a:r>
            <a:r>
              <a:rPr lang="nb-NO" dirty="0"/>
              <a:t> and </a:t>
            </a:r>
            <a:r>
              <a:rPr lang="nb-NO" dirty="0" err="1"/>
              <a:t>national</a:t>
            </a:r>
            <a:r>
              <a:rPr lang="nb-NO" dirty="0"/>
              <a:t> </a:t>
            </a:r>
            <a:r>
              <a:rPr lang="nb-NO" dirty="0" err="1"/>
              <a:t>anchoring</a:t>
            </a:r>
            <a:r>
              <a:rPr lang="nb-NO" dirty="0"/>
              <a:t> </a:t>
            </a:r>
            <a:r>
              <a:rPr lang="nb-NO" dirty="0" err="1"/>
              <a:t>also</a:t>
            </a:r>
            <a:r>
              <a:rPr lang="nb-NO" dirty="0"/>
              <a:t> </a:t>
            </a:r>
            <a:r>
              <a:rPr lang="nb-NO" dirty="0" err="1"/>
              <a:t>institutional</a:t>
            </a:r>
            <a:endParaRPr lang="nb-NO" dirty="0"/>
          </a:p>
          <a:p>
            <a:pPr lvl="1"/>
            <a:r>
              <a:rPr lang="nb-NO" dirty="0"/>
              <a:t>A 34 </a:t>
            </a:r>
            <a:r>
              <a:rPr lang="nb-NO" dirty="0" err="1"/>
              <a:t>mNOK</a:t>
            </a:r>
            <a:r>
              <a:rPr lang="nb-NO" dirty="0"/>
              <a:t> </a:t>
            </a:r>
            <a:r>
              <a:rPr lang="nb-NO" dirty="0" err="1"/>
              <a:t>project</a:t>
            </a:r>
            <a:r>
              <a:rPr lang="nb-NO" dirty="0"/>
              <a:t> over 5 </a:t>
            </a:r>
            <a:r>
              <a:rPr lang="nb-NO" dirty="0" err="1"/>
              <a:t>years</a:t>
            </a:r>
            <a:br>
              <a:rPr lang="nb-NO" dirty="0"/>
            </a:br>
            <a:endParaRPr lang="nb-NO" dirty="0"/>
          </a:p>
          <a:p>
            <a:r>
              <a:rPr lang="nb-NO" b="1" dirty="0"/>
              <a:t>The Earth </a:t>
            </a:r>
            <a:r>
              <a:rPr lang="nb-NO" b="1" dirty="0" err="1"/>
              <a:t>Biogenome</a:t>
            </a:r>
            <a:r>
              <a:rPr lang="nb-NO" b="1" dirty="0"/>
              <a:t> Project – </a:t>
            </a:r>
            <a:r>
              <a:rPr lang="nb-NO" b="1" dirty="0" err="1"/>
              <a:t>sequence</a:t>
            </a:r>
            <a:r>
              <a:rPr lang="nb-NO" b="1" dirty="0"/>
              <a:t> all </a:t>
            </a:r>
            <a:r>
              <a:rPr lang="nb-NO" b="1" dirty="0" err="1"/>
              <a:t>eucaryotic</a:t>
            </a:r>
            <a:r>
              <a:rPr lang="nb-NO" b="1" dirty="0"/>
              <a:t> </a:t>
            </a:r>
            <a:r>
              <a:rPr lang="nb-NO" b="1" dirty="0" err="1"/>
              <a:t>organisms</a:t>
            </a:r>
            <a:endParaRPr lang="nb-NO" b="1" dirty="0"/>
          </a:p>
          <a:p>
            <a:pPr lvl="1"/>
            <a:r>
              <a:rPr lang="nb-NO" dirty="0"/>
              <a:t>Norway as a node - a </a:t>
            </a:r>
            <a:r>
              <a:rPr lang="nb-NO" dirty="0" err="1"/>
              <a:t>strong</a:t>
            </a:r>
            <a:r>
              <a:rPr lang="nb-NO" dirty="0"/>
              <a:t> </a:t>
            </a:r>
            <a:r>
              <a:rPr lang="nb-NO" dirty="0" err="1"/>
              <a:t>value</a:t>
            </a:r>
            <a:r>
              <a:rPr lang="nb-NO" dirty="0"/>
              <a:t> </a:t>
            </a:r>
            <a:r>
              <a:rPr lang="nb-NO" dirty="0" err="1"/>
              <a:t>creation</a:t>
            </a:r>
            <a:r>
              <a:rPr lang="nb-NO" dirty="0"/>
              <a:t> </a:t>
            </a:r>
            <a:r>
              <a:rPr lang="nb-NO" dirty="0" err="1"/>
              <a:t>perspective</a:t>
            </a:r>
            <a:endParaRPr lang="nb-NO" dirty="0"/>
          </a:p>
          <a:p>
            <a:pPr lvl="1"/>
            <a:r>
              <a:rPr lang="nb-NO" dirty="0"/>
              <a:t>Ministries </a:t>
            </a:r>
            <a:r>
              <a:rPr lang="nb-NO" dirty="0" err="1"/>
              <a:t>approached</a:t>
            </a:r>
            <a:endParaRPr lang="nb-NO" dirty="0"/>
          </a:p>
          <a:p>
            <a:pPr lvl="1"/>
            <a:r>
              <a:rPr lang="nb-NO" dirty="0" err="1"/>
              <a:t>Institutions</a:t>
            </a:r>
            <a:r>
              <a:rPr lang="nb-NO" dirty="0"/>
              <a:t> </a:t>
            </a:r>
            <a:r>
              <a:rPr lang="nb-NO" dirty="0" err="1"/>
              <a:t>engaged</a:t>
            </a:r>
            <a:r>
              <a:rPr lang="nb-NO" dirty="0"/>
              <a:t> and </a:t>
            </a:r>
            <a:r>
              <a:rPr lang="nb-NO" dirty="0" err="1"/>
              <a:t>signed</a:t>
            </a:r>
            <a:r>
              <a:rPr lang="nb-NO" dirty="0"/>
              <a:t> an </a:t>
            </a:r>
            <a:r>
              <a:rPr lang="nb-NO" dirty="0" err="1"/>
              <a:t>agreement</a:t>
            </a:r>
            <a:endParaRPr lang="nb-NO" dirty="0"/>
          </a:p>
          <a:p>
            <a:pPr lvl="1"/>
            <a:r>
              <a:rPr lang="nb-NO" dirty="0"/>
              <a:t>A plan in </a:t>
            </a:r>
            <a:r>
              <a:rPr lang="nb-NO" dirty="0" err="1"/>
              <a:t>the</a:t>
            </a:r>
            <a:r>
              <a:rPr lang="nb-NO" dirty="0"/>
              <a:t> </a:t>
            </a:r>
            <a:r>
              <a:rPr lang="nb-NO" dirty="0" err="1"/>
              <a:t>making</a:t>
            </a:r>
            <a:endParaRPr lang="nb-NO" dirty="0"/>
          </a:p>
          <a:p>
            <a:pPr lvl="1"/>
            <a:endParaRPr lang="nb-NO" dirty="0"/>
          </a:p>
        </p:txBody>
      </p:sp>
      <p:pic>
        <p:nvPicPr>
          <p:cNvPr id="7" name="Bilde 6">
            <a:extLst>
              <a:ext uri="{FF2B5EF4-FFF2-40B4-BE49-F238E27FC236}">
                <a16:creationId xmlns:a16="http://schemas.microsoft.com/office/drawing/2014/main" id="{824B2A72-F7A7-433B-9CD6-6018A4384123}"/>
              </a:ext>
            </a:extLst>
          </p:cNvPr>
          <p:cNvPicPr>
            <a:picLocks noChangeAspect="1"/>
          </p:cNvPicPr>
          <p:nvPr/>
        </p:nvPicPr>
        <p:blipFill>
          <a:blip r:embed="rId2"/>
          <a:stretch>
            <a:fillRect/>
          </a:stretch>
        </p:blipFill>
        <p:spPr>
          <a:xfrm>
            <a:off x="8669232" y="629658"/>
            <a:ext cx="2659182" cy="2213030"/>
          </a:xfrm>
          <a:prstGeom prst="rect">
            <a:avLst/>
          </a:prstGeom>
        </p:spPr>
      </p:pic>
    </p:spTree>
    <p:extLst>
      <p:ext uri="{BB962C8B-B14F-4D97-AF65-F5344CB8AC3E}">
        <p14:creationId xmlns:p14="http://schemas.microsoft.com/office/powerpoint/2010/main" val="3988851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500"/>
                                        <p:tgtEl>
                                          <p:spTgt spid="6">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up)">
                                      <p:cBhvr>
                                        <p:cTn id="13" dur="500"/>
                                        <p:tgtEl>
                                          <p:spTgt spid="6">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up)">
                                      <p:cBhvr>
                                        <p:cTn id="16" dur="500"/>
                                        <p:tgtEl>
                                          <p:spTgt spid="6">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up)">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up)">
                                      <p:cBhvr>
                                        <p:cTn id="24" dur="500"/>
                                        <p:tgtEl>
                                          <p:spTgt spid="6">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up)">
                                      <p:cBhvr>
                                        <p:cTn id="27" dur="500"/>
                                        <p:tgtEl>
                                          <p:spTgt spid="6">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wipe(up)">
                                      <p:cBhvr>
                                        <p:cTn id="30" dur="500"/>
                                        <p:tgtEl>
                                          <p:spTgt spid="6">
                                            <p:txEl>
                                              <p:pRg st="7" end="7"/>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wipe(up)">
                                      <p:cBhvr>
                                        <p:cTn id="33" dur="500"/>
                                        <p:tgtEl>
                                          <p:spTgt spid="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wipe(up)">
                                      <p:cBhvr>
                                        <p:cTn id="38" dur="500"/>
                                        <p:tgtEl>
                                          <p:spTgt spid="6">
                                            <p:txEl>
                                              <p:pRg st="9" end="9"/>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wipe(up)">
                                      <p:cBhvr>
                                        <p:cTn id="41" dur="500"/>
                                        <p:tgtEl>
                                          <p:spTgt spid="6">
                                            <p:txEl>
                                              <p:pRg st="10" end="10"/>
                                            </p:tx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wipe(up)">
                                      <p:cBhvr>
                                        <p:cTn id="44" dur="500"/>
                                        <p:tgtEl>
                                          <p:spTgt spid="6">
                                            <p:txEl>
                                              <p:pRg st="11" end="11"/>
                                            </p:tx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wipe(up)">
                                      <p:cBhvr>
                                        <p:cTn id="47" dur="500"/>
                                        <p:tgtEl>
                                          <p:spTgt spid="6">
                                            <p:txEl>
                                              <p:pRg st="12" end="12"/>
                                            </p:tx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6">
                                            <p:txEl>
                                              <p:pRg st="13" end="13"/>
                                            </p:txEl>
                                          </p:spTgt>
                                        </p:tgtEl>
                                        <p:attrNameLst>
                                          <p:attrName>style.visibility</p:attrName>
                                        </p:attrNameLst>
                                      </p:cBhvr>
                                      <p:to>
                                        <p:strVal val="visible"/>
                                      </p:to>
                                    </p:set>
                                    <p:animEffect transition="in" filter="wipe(up)">
                                      <p:cBhvr>
                                        <p:cTn id="50"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CC65CB-06B1-4527-BAA9-344F6145C226}"/>
              </a:ext>
            </a:extLst>
          </p:cNvPr>
          <p:cNvSpPr>
            <a:spLocks noGrp="1"/>
          </p:cNvSpPr>
          <p:nvPr>
            <p:ph type="title"/>
          </p:nvPr>
        </p:nvSpPr>
        <p:spPr>
          <a:xfrm>
            <a:off x="731838" y="674910"/>
            <a:ext cx="9001125" cy="647701"/>
          </a:xfrm>
        </p:spPr>
        <p:txBody>
          <a:bodyPr/>
          <a:lstStyle/>
          <a:p>
            <a:r>
              <a:rPr lang="nb-NO" dirty="0"/>
              <a:t>The </a:t>
            </a:r>
            <a:r>
              <a:rPr lang="nb-NO" dirty="0" err="1"/>
              <a:t>Reasearch</a:t>
            </a:r>
            <a:r>
              <a:rPr lang="nb-NO" dirty="0"/>
              <a:t> Council &amp; Innovation Norway</a:t>
            </a:r>
          </a:p>
        </p:txBody>
      </p:sp>
      <p:sp>
        <p:nvSpPr>
          <p:cNvPr id="5" name="Plassholder for lysbildenummer 4">
            <a:extLst>
              <a:ext uri="{FF2B5EF4-FFF2-40B4-BE49-F238E27FC236}">
                <a16:creationId xmlns:a16="http://schemas.microsoft.com/office/drawing/2014/main" id="{71570294-C990-447B-8C57-9E2ED0CD5D1E}"/>
              </a:ext>
            </a:extLst>
          </p:cNvPr>
          <p:cNvSpPr>
            <a:spLocks noGrp="1"/>
          </p:cNvSpPr>
          <p:nvPr>
            <p:ph type="sldNum" sz="quarter" idx="12"/>
          </p:nvPr>
        </p:nvSpPr>
        <p:spPr/>
        <p:txBody>
          <a:bodyPr/>
          <a:lstStyle/>
          <a:p>
            <a:fld id="{E4F9EB86-8110-D14E-B8CF-CB8DE250DDC0}" type="slidenum">
              <a:rPr lang="nb-NO" noProof="0" smtClean="0"/>
              <a:t>6</a:t>
            </a:fld>
            <a:endParaRPr lang="nb-NO" noProof="0" dirty="0"/>
          </a:p>
        </p:txBody>
      </p:sp>
      <p:sp>
        <p:nvSpPr>
          <p:cNvPr id="7" name="Plassholder for innhold 6">
            <a:extLst>
              <a:ext uri="{FF2B5EF4-FFF2-40B4-BE49-F238E27FC236}">
                <a16:creationId xmlns:a16="http://schemas.microsoft.com/office/drawing/2014/main" id="{DA108137-4ACF-4B90-8EF1-693F47F24761}"/>
              </a:ext>
            </a:extLst>
          </p:cNvPr>
          <p:cNvSpPr>
            <a:spLocks noGrp="1"/>
          </p:cNvSpPr>
          <p:nvPr>
            <p:ph sz="quarter" idx="13"/>
          </p:nvPr>
        </p:nvSpPr>
        <p:spPr/>
        <p:txBody>
          <a:bodyPr/>
          <a:lstStyle/>
          <a:p>
            <a:r>
              <a:rPr lang="nb-NO" dirty="0"/>
              <a:t>Seven </a:t>
            </a:r>
            <a:r>
              <a:rPr lang="nb-NO" dirty="0" err="1"/>
              <a:t>doors</a:t>
            </a:r>
            <a:r>
              <a:rPr lang="nb-NO" dirty="0"/>
              <a:t> to </a:t>
            </a:r>
            <a:r>
              <a:rPr lang="nb-NO" dirty="0" err="1"/>
              <a:t>the</a:t>
            </a:r>
            <a:r>
              <a:rPr lang="nb-NO" dirty="0"/>
              <a:t> </a:t>
            </a:r>
            <a:r>
              <a:rPr lang="nb-NO" dirty="0" err="1"/>
              <a:t>funding</a:t>
            </a:r>
            <a:r>
              <a:rPr lang="nb-NO" dirty="0"/>
              <a:t> </a:t>
            </a:r>
            <a:r>
              <a:rPr lang="nb-NO" dirty="0" err="1"/>
              <a:t>options</a:t>
            </a:r>
            <a:endParaRPr lang="nb-NO" dirty="0"/>
          </a:p>
          <a:p>
            <a:pPr lvl="1"/>
            <a:r>
              <a:rPr lang="nb-NO" sz="1400" dirty="0">
                <a:hlinkClick r:id="rId2"/>
              </a:rPr>
              <a:t>https://www.forskningsradet.no/en/</a:t>
            </a:r>
            <a:r>
              <a:rPr lang="nb-NO" sz="1400" dirty="0"/>
              <a:t> </a:t>
            </a:r>
          </a:p>
          <a:p>
            <a:pPr lvl="1"/>
            <a:r>
              <a:rPr lang="nb-NO" sz="1400" dirty="0">
                <a:hlinkClick r:id="rId3"/>
              </a:rPr>
              <a:t>stb@rcn.no</a:t>
            </a:r>
            <a:r>
              <a:rPr lang="nb-NO" sz="1400" dirty="0"/>
              <a:t> </a:t>
            </a:r>
            <a:br>
              <a:rPr lang="nb-NO" sz="1400" dirty="0"/>
            </a:br>
            <a:endParaRPr lang="nb-NO" sz="1400" dirty="0"/>
          </a:p>
          <a:p>
            <a:r>
              <a:rPr lang="nb-NO" dirty="0"/>
              <a:t>A </a:t>
            </a:r>
            <a:r>
              <a:rPr lang="nb-NO" dirty="0" err="1"/>
              <a:t>new</a:t>
            </a:r>
            <a:r>
              <a:rPr lang="nb-NO" dirty="0"/>
              <a:t> Centre for </a:t>
            </a:r>
            <a:r>
              <a:rPr lang="nb-NO" dirty="0" err="1"/>
              <a:t>research</a:t>
            </a:r>
            <a:r>
              <a:rPr lang="nb-NO" dirty="0"/>
              <a:t> </a:t>
            </a:r>
            <a:r>
              <a:rPr lang="nb-NO" dirty="0" err="1"/>
              <a:t>based</a:t>
            </a:r>
            <a:r>
              <a:rPr lang="nb-NO" dirty="0"/>
              <a:t> </a:t>
            </a:r>
            <a:r>
              <a:rPr lang="nb-NO" dirty="0" err="1"/>
              <a:t>innovations</a:t>
            </a:r>
            <a:r>
              <a:rPr lang="nb-NO" dirty="0"/>
              <a:t> </a:t>
            </a:r>
            <a:r>
              <a:rPr lang="nb-NO" dirty="0" err="1"/>
              <a:t>call</a:t>
            </a:r>
            <a:r>
              <a:rPr lang="nb-NO" dirty="0"/>
              <a:t> in 2022 / 2023 (SFI)</a:t>
            </a:r>
          </a:p>
          <a:p>
            <a:pPr lvl="1"/>
            <a:r>
              <a:rPr lang="nb-NO" sz="1400" dirty="0">
                <a:hlinkClick r:id="rId4"/>
              </a:rPr>
              <a:t>https://www.forskningsradet.no/en/about-the-research-council/programmes/sfi----sentre-for-forskningsdrevet-innovasjon/</a:t>
            </a:r>
            <a:r>
              <a:rPr lang="nb-NO" sz="1400" dirty="0"/>
              <a:t> </a:t>
            </a:r>
            <a:br>
              <a:rPr lang="nb-NO" sz="1400" dirty="0"/>
            </a:br>
            <a:endParaRPr lang="nb-NO" sz="1400" dirty="0"/>
          </a:p>
          <a:p>
            <a:r>
              <a:rPr lang="nb-NO" dirty="0"/>
              <a:t>Seed </a:t>
            </a:r>
            <a:r>
              <a:rPr lang="nb-NO" dirty="0" err="1"/>
              <a:t>money</a:t>
            </a:r>
            <a:r>
              <a:rPr lang="nb-NO" dirty="0"/>
              <a:t> </a:t>
            </a:r>
            <a:r>
              <a:rPr lang="nb-NO" dirty="0" err="1"/>
              <a:t>available</a:t>
            </a:r>
            <a:r>
              <a:rPr lang="nb-NO" dirty="0"/>
              <a:t> for </a:t>
            </a:r>
            <a:r>
              <a:rPr lang="nb-NO" dirty="0" err="1"/>
              <a:t>networking</a:t>
            </a:r>
            <a:r>
              <a:rPr lang="nb-NO" dirty="0"/>
              <a:t> in </a:t>
            </a:r>
            <a:r>
              <a:rPr lang="nb-NO" dirty="0" err="1"/>
              <a:t>the</a:t>
            </a:r>
            <a:r>
              <a:rPr lang="nb-NO" dirty="0"/>
              <a:t> initial </a:t>
            </a:r>
            <a:r>
              <a:rPr lang="nb-NO" dirty="0" err="1"/>
              <a:t>phase</a:t>
            </a:r>
            <a:endParaRPr lang="nb-NO" dirty="0"/>
          </a:p>
          <a:p>
            <a:r>
              <a:rPr lang="nb-NO" dirty="0"/>
              <a:t>A partner in </a:t>
            </a:r>
            <a:r>
              <a:rPr lang="nb-NO" dirty="0" err="1"/>
              <a:t>strategic</a:t>
            </a:r>
            <a:r>
              <a:rPr lang="nb-NO" dirty="0"/>
              <a:t> </a:t>
            </a:r>
            <a:r>
              <a:rPr lang="nb-NO" dirty="0" err="1"/>
              <a:t>networking</a:t>
            </a:r>
            <a:r>
              <a:rPr lang="nb-NO" dirty="0"/>
              <a:t>, </a:t>
            </a:r>
            <a:r>
              <a:rPr lang="nb-NO" dirty="0" err="1"/>
              <a:t>ministry</a:t>
            </a:r>
            <a:r>
              <a:rPr lang="nb-NO" dirty="0"/>
              <a:t> and </a:t>
            </a:r>
            <a:r>
              <a:rPr lang="nb-NO" dirty="0" err="1"/>
              <a:t>institutional</a:t>
            </a:r>
            <a:r>
              <a:rPr lang="nb-NO" dirty="0"/>
              <a:t> </a:t>
            </a:r>
            <a:r>
              <a:rPr lang="nb-NO" dirty="0" err="1"/>
              <a:t>involvement</a:t>
            </a:r>
            <a:r>
              <a:rPr lang="nb-NO" dirty="0"/>
              <a:t>, etc...</a:t>
            </a:r>
          </a:p>
        </p:txBody>
      </p:sp>
      <p:sp>
        <p:nvSpPr>
          <p:cNvPr id="8" name="Plassholder for innhold 7">
            <a:extLst>
              <a:ext uri="{FF2B5EF4-FFF2-40B4-BE49-F238E27FC236}">
                <a16:creationId xmlns:a16="http://schemas.microsoft.com/office/drawing/2014/main" id="{4765483D-AF14-4F9F-AF67-7B863B39AABA}"/>
              </a:ext>
            </a:extLst>
          </p:cNvPr>
          <p:cNvSpPr>
            <a:spLocks noGrp="1"/>
          </p:cNvSpPr>
          <p:nvPr>
            <p:ph sz="quarter" idx="14"/>
          </p:nvPr>
        </p:nvSpPr>
        <p:spPr/>
        <p:txBody>
          <a:bodyPr/>
          <a:lstStyle/>
          <a:p>
            <a:r>
              <a:rPr lang="nb-NO" dirty="0" err="1"/>
              <a:t>Funding</a:t>
            </a:r>
            <a:r>
              <a:rPr lang="nb-NO" dirty="0"/>
              <a:t> </a:t>
            </a:r>
            <a:r>
              <a:rPr lang="nb-NO" dirty="0" err="1"/>
              <a:t>options</a:t>
            </a:r>
            <a:r>
              <a:rPr lang="nb-NO" dirty="0"/>
              <a:t> </a:t>
            </a:r>
            <a:r>
              <a:rPr lang="nb-NO" dirty="0" err="1"/>
              <a:t>within</a:t>
            </a:r>
            <a:r>
              <a:rPr lang="nb-NO" dirty="0"/>
              <a:t> </a:t>
            </a:r>
            <a:r>
              <a:rPr lang="nb-NO" dirty="0" err="1"/>
              <a:t>bioeconomy</a:t>
            </a:r>
            <a:r>
              <a:rPr lang="nb-NO" dirty="0"/>
              <a:t> and </a:t>
            </a:r>
            <a:r>
              <a:rPr lang="nb-NO" dirty="0" err="1"/>
              <a:t>innovation</a:t>
            </a:r>
            <a:r>
              <a:rPr lang="nb-NO" dirty="0"/>
              <a:t> </a:t>
            </a:r>
            <a:r>
              <a:rPr lang="nb-NO" dirty="0" err="1"/>
              <a:t>contracts</a:t>
            </a:r>
            <a:endParaRPr lang="nb-NO" dirty="0"/>
          </a:p>
          <a:p>
            <a:pPr lvl="1"/>
            <a:r>
              <a:rPr lang="nb-NO" sz="1400" dirty="0">
                <a:hlinkClick r:id="rId5"/>
              </a:rPr>
              <a:t>https://www.innovasjonnorge.no/en/start-page/</a:t>
            </a:r>
            <a:r>
              <a:rPr lang="nb-NO" sz="1400" dirty="0"/>
              <a:t> </a:t>
            </a:r>
            <a:br>
              <a:rPr lang="nb-NO" dirty="0"/>
            </a:br>
            <a:endParaRPr lang="nb-NO" dirty="0"/>
          </a:p>
          <a:p>
            <a:r>
              <a:rPr lang="nb-NO" dirty="0"/>
              <a:t>Seed </a:t>
            </a:r>
            <a:r>
              <a:rPr lang="nb-NO" dirty="0" err="1"/>
              <a:t>money</a:t>
            </a:r>
            <a:r>
              <a:rPr lang="nb-NO" dirty="0"/>
              <a:t> </a:t>
            </a:r>
            <a:r>
              <a:rPr lang="nb-NO" dirty="0" err="1"/>
              <a:t>available</a:t>
            </a:r>
            <a:r>
              <a:rPr lang="nb-NO" dirty="0"/>
              <a:t> for </a:t>
            </a:r>
            <a:r>
              <a:rPr lang="nb-NO" dirty="0" err="1"/>
              <a:t>networking</a:t>
            </a:r>
            <a:r>
              <a:rPr lang="nb-NO" dirty="0"/>
              <a:t> in </a:t>
            </a:r>
            <a:r>
              <a:rPr lang="nb-NO" dirty="0" err="1"/>
              <a:t>the</a:t>
            </a:r>
            <a:r>
              <a:rPr lang="nb-NO" dirty="0"/>
              <a:t> initial </a:t>
            </a:r>
            <a:r>
              <a:rPr lang="nb-NO" dirty="0" err="1"/>
              <a:t>phase</a:t>
            </a:r>
            <a:endParaRPr lang="nb-NO" dirty="0"/>
          </a:p>
          <a:p>
            <a:r>
              <a:rPr lang="nb-NO" dirty="0"/>
              <a:t>A partner in </a:t>
            </a:r>
            <a:r>
              <a:rPr lang="nb-NO" dirty="0" err="1"/>
              <a:t>strategic</a:t>
            </a:r>
            <a:r>
              <a:rPr lang="nb-NO" dirty="0"/>
              <a:t> </a:t>
            </a:r>
            <a:r>
              <a:rPr lang="nb-NO" dirty="0" err="1"/>
              <a:t>networking</a:t>
            </a:r>
            <a:r>
              <a:rPr lang="nb-NO" dirty="0"/>
              <a:t>, </a:t>
            </a:r>
            <a:r>
              <a:rPr lang="nb-NO" dirty="0" err="1"/>
              <a:t>ministry</a:t>
            </a:r>
            <a:r>
              <a:rPr lang="nb-NO" dirty="0"/>
              <a:t> and </a:t>
            </a:r>
            <a:r>
              <a:rPr lang="nb-NO" dirty="0" err="1"/>
              <a:t>institutional</a:t>
            </a:r>
            <a:r>
              <a:rPr lang="nb-NO" dirty="0"/>
              <a:t> </a:t>
            </a:r>
            <a:r>
              <a:rPr lang="nb-NO" dirty="0" err="1"/>
              <a:t>involvement</a:t>
            </a:r>
            <a:r>
              <a:rPr lang="nb-NO" dirty="0"/>
              <a:t>, etc...</a:t>
            </a:r>
          </a:p>
          <a:p>
            <a:pPr marL="0" indent="0">
              <a:buNone/>
            </a:pPr>
            <a:endParaRPr lang="nb-NO" dirty="0"/>
          </a:p>
        </p:txBody>
      </p:sp>
      <p:sp>
        <p:nvSpPr>
          <p:cNvPr id="9" name="TekstSylinder 8">
            <a:extLst>
              <a:ext uri="{FF2B5EF4-FFF2-40B4-BE49-F238E27FC236}">
                <a16:creationId xmlns:a16="http://schemas.microsoft.com/office/drawing/2014/main" id="{E84EBB78-77DB-40FA-AE16-FF6C452D83CF}"/>
              </a:ext>
            </a:extLst>
          </p:cNvPr>
          <p:cNvSpPr txBox="1"/>
          <p:nvPr/>
        </p:nvSpPr>
        <p:spPr>
          <a:xfrm>
            <a:off x="2919328" y="1679012"/>
            <a:ext cx="989182" cy="646331"/>
          </a:xfrm>
          <a:prstGeom prst="rect">
            <a:avLst/>
          </a:prstGeom>
          <a:noFill/>
        </p:spPr>
        <p:txBody>
          <a:bodyPr wrap="none" rtlCol="0">
            <a:spAutoFit/>
          </a:bodyPr>
          <a:lstStyle/>
          <a:p>
            <a:r>
              <a:rPr lang="nb-NO" sz="3600" b="1" dirty="0"/>
              <a:t>RCN</a:t>
            </a:r>
          </a:p>
        </p:txBody>
      </p:sp>
      <p:sp>
        <p:nvSpPr>
          <p:cNvPr id="10" name="TekstSylinder 9">
            <a:extLst>
              <a:ext uri="{FF2B5EF4-FFF2-40B4-BE49-F238E27FC236}">
                <a16:creationId xmlns:a16="http://schemas.microsoft.com/office/drawing/2014/main" id="{919F9CDA-38FE-44F6-AF62-4E45335DEDB2}"/>
              </a:ext>
            </a:extLst>
          </p:cNvPr>
          <p:cNvSpPr txBox="1"/>
          <p:nvPr/>
        </p:nvSpPr>
        <p:spPr>
          <a:xfrm>
            <a:off x="8283490" y="1665364"/>
            <a:ext cx="612668" cy="646331"/>
          </a:xfrm>
          <a:prstGeom prst="rect">
            <a:avLst/>
          </a:prstGeom>
          <a:noFill/>
        </p:spPr>
        <p:txBody>
          <a:bodyPr wrap="none" rtlCol="0">
            <a:spAutoFit/>
          </a:bodyPr>
          <a:lstStyle/>
          <a:p>
            <a:r>
              <a:rPr lang="nb-NO" sz="3600" b="1" dirty="0"/>
              <a:t>IN</a:t>
            </a:r>
          </a:p>
        </p:txBody>
      </p:sp>
    </p:spTree>
    <p:extLst>
      <p:ext uri="{BB962C8B-B14F-4D97-AF65-F5344CB8AC3E}">
        <p14:creationId xmlns:p14="http://schemas.microsoft.com/office/powerpoint/2010/main" val="16872170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2B4109-E6C3-4632-9569-ECDFC9E32FD6}"/>
              </a:ext>
            </a:extLst>
          </p:cNvPr>
          <p:cNvSpPr>
            <a:spLocks noGrp="1"/>
          </p:cNvSpPr>
          <p:nvPr>
            <p:ph type="title"/>
          </p:nvPr>
        </p:nvSpPr>
        <p:spPr>
          <a:xfrm>
            <a:off x="731838" y="368299"/>
            <a:ext cx="9001125" cy="963701"/>
          </a:xfrm>
        </p:spPr>
        <p:txBody>
          <a:bodyPr>
            <a:normAutofit/>
          </a:bodyPr>
          <a:lstStyle/>
          <a:p>
            <a:r>
              <a:rPr lang="nb-NO" dirty="0"/>
              <a:t>Forskningsrådets policy for åpen tilgang til forskningsdata (revidert i 2017)</a:t>
            </a:r>
          </a:p>
        </p:txBody>
      </p:sp>
      <p:sp>
        <p:nvSpPr>
          <p:cNvPr id="5" name="Plassholder for lysbildenummer 4">
            <a:extLst>
              <a:ext uri="{FF2B5EF4-FFF2-40B4-BE49-F238E27FC236}">
                <a16:creationId xmlns:a16="http://schemas.microsoft.com/office/drawing/2014/main" id="{95C4E38C-875C-4B0E-95C6-18B5DD28B87A}"/>
              </a:ext>
            </a:extLst>
          </p:cNvPr>
          <p:cNvSpPr>
            <a:spLocks noGrp="1"/>
          </p:cNvSpPr>
          <p:nvPr>
            <p:ph type="sldNum" sz="quarter" idx="12"/>
          </p:nvPr>
        </p:nvSpPr>
        <p:spPr/>
        <p:txBody>
          <a:bodyPr/>
          <a:lstStyle/>
          <a:p>
            <a:fld id="{E4F9EB86-8110-D14E-B8CF-CB8DE250DDC0}" type="slidenum">
              <a:rPr lang="nb-NO" noProof="0" smtClean="0"/>
              <a:t>7</a:t>
            </a:fld>
            <a:endParaRPr lang="nb-NO" noProof="0" dirty="0"/>
          </a:p>
        </p:txBody>
      </p:sp>
      <p:sp>
        <p:nvSpPr>
          <p:cNvPr id="9" name="Rektangel 8">
            <a:extLst>
              <a:ext uri="{FF2B5EF4-FFF2-40B4-BE49-F238E27FC236}">
                <a16:creationId xmlns:a16="http://schemas.microsoft.com/office/drawing/2014/main" id="{DA4B8017-2F44-41FF-BD05-1372DFC2C09F}"/>
              </a:ext>
            </a:extLst>
          </p:cNvPr>
          <p:cNvSpPr/>
          <p:nvPr/>
        </p:nvSpPr>
        <p:spPr>
          <a:xfrm>
            <a:off x="1056402" y="1638371"/>
            <a:ext cx="3543520" cy="4021614"/>
          </a:xfrm>
          <a:prstGeom prst="rect">
            <a:avLst/>
          </a:prstGeom>
        </p:spPr>
        <p:txBody>
          <a:bodyPr wrap="square">
            <a:spAutoFit/>
          </a:bodyPr>
          <a:lstStyle/>
          <a:p>
            <a:pPr indent="360363">
              <a:spcBef>
                <a:spcPts val="1000"/>
              </a:spcBef>
              <a:buAutoNum type="arabicPeriod"/>
            </a:pPr>
            <a:r>
              <a:rPr lang="nb-NO" sz="2000" b="1" dirty="0"/>
              <a:t>Forskningsdata skal være så åpne som mulig, så lukkede som nødvendig; </a:t>
            </a:r>
            <a:r>
              <a:rPr lang="nb-NO" sz="2000" dirty="0"/>
              <a:t>unntak for:</a:t>
            </a:r>
          </a:p>
          <a:p>
            <a:pPr marL="457200" lvl="2" indent="360363">
              <a:spcBef>
                <a:spcPts val="1000"/>
              </a:spcBef>
              <a:buFont typeface="Wingdings" panose="05000000000000000000" pitchFamily="2" charset="2"/>
              <a:buChar char="Ø"/>
            </a:pPr>
            <a:r>
              <a:rPr lang="nb-NO" dirty="0"/>
              <a:t>data som må beskyttes av sikkerhetshensyn, personvern eller andre juridiske forhold</a:t>
            </a:r>
          </a:p>
          <a:p>
            <a:pPr marL="457200" lvl="2" indent="360363">
              <a:spcBef>
                <a:spcPts val="1000"/>
              </a:spcBef>
              <a:buFont typeface="Wingdings" panose="05000000000000000000" pitchFamily="2" charset="2"/>
              <a:buChar char="Ø"/>
            </a:pPr>
            <a:r>
              <a:rPr lang="nb-NO" dirty="0"/>
              <a:t>data som skal benyttes kommersielt </a:t>
            </a:r>
          </a:p>
          <a:p>
            <a:pPr marL="457200" lvl="2" indent="360363">
              <a:spcBef>
                <a:spcPts val="1000"/>
              </a:spcBef>
              <a:buFont typeface="Wingdings" panose="05000000000000000000" pitchFamily="2" charset="2"/>
              <a:buChar char="Ø"/>
            </a:pPr>
            <a:r>
              <a:rPr lang="nb-NO" dirty="0"/>
              <a:t>tilfeller der kostnaden ved tilgjengeliggjøring er høyere enn verdien av åpen tilgang</a:t>
            </a:r>
            <a:endParaRPr lang="nb-NO" b="1" dirty="0"/>
          </a:p>
          <a:p>
            <a:pPr marL="342900" indent="-342900">
              <a:spcBef>
                <a:spcPts val="1000"/>
              </a:spcBef>
              <a:buFont typeface="+mj-lt"/>
              <a:buAutoNum type="arabicPeriod"/>
            </a:pPr>
            <a:r>
              <a:rPr lang="nb-NO" b="1" dirty="0"/>
              <a:t>Data skal være «FAIR»:</a:t>
            </a:r>
          </a:p>
        </p:txBody>
      </p:sp>
      <p:pic>
        <p:nvPicPr>
          <p:cNvPr id="6" name="Bilde 5">
            <a:extLst>
              <a:ext uri="{FF2B5EF4-FFF2-40B4-BE49-F238E27FC236}">
                <a16:creationId xmlns:a16="http://schemas.microsoft.com/office/drawing/2014/main" id="{BE353748-4C72-4E6D-91F3-8C3931FBCB6F}"/>
              </a:ext>
            </a:extLst>
          </p:cNvPr>
          <p:cNvPicPr>
            <a:picLocks noChangeAspect="1"/>
          </p:cNvPicPr>
          <p:nvPr/>
        </p:nvPicPr>
        <p:blipFill>
          <a:blip r:embed="rId2"/>
          <a:stretch>
            <a:fillRect/>
          </a:stretch>
        </p:blipFill>
        <p:spPr>
          <a:xfrm>
            <a:off x="7085241" y="964626"/>
            <a:ext cx="4229973" cy="5369104"/>
          </a:xfrm>
          <a:prstGeom prst="rect">
            <a:avLst/>
          </a:prstGeom>
        </p:spPr>
      </p:pic>
    </p:spTree>
    <p:extLst>
      <p:ext uri="{BB962C8B-B14F-4D97-AF65-F5344CB8AC3E}">
        <p14:creationId xmlns:p14="http://schemas.microsoft.com/office/powerpoint/2010/main" val="26061602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3375" dirty="0"/>
              <a:t>Sharing data</a:t>
            </a:r>
          </a:p>
        </p:txBody>
      </p:sp>
      <p:sp>
        <p:nvSpPr>
          <p:cNvPr id="3" name="Plassholder for tekst 2"/>
          <p:cNvSpPr>
            <a:spLocks noGrp="1"/>
          </p:cNvSpPr>
          <p:nvPr>
            <p:ph type="body" idx="1"/>
          </p:nvPr>
        </p:nvSpPr>
        <p:spPr>
          <a:xfrm>
            <a:off x="2283375" y="1762946"/>
            <a:ext cx="6619273" cy="1409742"/>
          </a:xfrm>
        </p:spPr>
        <p:txBody>
          <a:bodyPr/>
          <a:lstStyle/>
          <a:p>
            <a:r>
              <a:rPr lang="en-GB" dirty="0"/>
              <a:t>Several modes of sharing, e.g.:</a:t>
            </a:r>
          </a:p>
          <a:p>
            <a:pPr marL="321457" indent="-321457">
              <a:buFont typeface="Arial"/>
              <a:buChar char="•"/>
            </a:pPr>
            <a:r>
              <a:rPr lang="en-GB" dirty="0"/>
              <a:t>Downloadable (raw data, processed data)</a:t>
            </a:r>
          </a:p>
          <a:p>
            <a:pPr marL="321457" indent="-321457">
              <a:buFont typeface="Arial"/>
              <a:buChar char="•"/>
            </a:pPr>
            <a:r>
              <a:rPr lang="en-GB" dirty="0"/>
              <a:t>Searchable (e.g. online search interfaces)</a:t>
            </a:r>
          </a:p>
          <a:p>
            <a:pPr marL="321457" indent="-321457">
              <a:buFont typeface="Arial"/>
              <a:buChar char="•"/>
            </a:pPr>
            <a:endParaRPr lang="nb-NO" dirty="0"/>
          </a:p>
        </p:txBody>
      </p:sp>
      <p:sp>
        <p:nvSpPr>
          <p:cNvPr id="6" name="Plassholder for tekst 2"/>
          <p:cNvSpPr txBox="1">
            <a:spLocks/>
          </p:cNvSpPr>
          <p:nvPr/>
        </p:nvSpPr>
        <p:spPr>
          <a:xfrm>
            <a:off x="2283375" y="3172688"/>
            <a:ext cx="6619273" cy="2690568"/>
          </a:xfrm>
          <a:prstGeom prst="rect">
            <a:avLst/>
          </a:prstGeom>
          <a:noFill/>
          <a:ln>
            <a:noFill/>
          </a:ln>
        </p:spPr>
        <p:txBody>
          <a:bodyPr wrap="square" lIns="64283" tIns="64283" rIns="64283" bIns="64283" anchor="t" anchorCtr="0"/>
          <a:lstStyle>
            <a:defPPr marR="0" lvl="0" algn="l" rtl="0">
              <a:lnSpc>
                <a:spcPct val="100000"/>
              </a:lnSpc>
              <a:spcBef>
                <a:spcPts val="0"/>
              </a:spcBef>
              <a:spcAft>
                <a:spcPts val="0"/>
              </a:spcAft>
            </a:defPPr>
            <a:lvl1pPr marL="0" marR="0" lvl="0" indent="0" algn="l" rtl="0">
              <a:lnSpc>
                <a:spcPct val="120000"/>
              </a:lnSpc>
              <a:spcBef>
                <a:spcPts val="0"/>
              </a:spcBef>
              <a:spcAft>
                <a:spcPts val="0"/>
              </a:spcAft>
              <a:buClr>
                <a:srgbClr val="000000"/>
              </a:buClr>
              <a:buSzPct val="100000"/>
              <a:buFont typeface="Arial"/>
              <a:buNone/>
              <a:defRPr sz="2800" b="0" i="0" u="none" strike="noStrike" cap="none">
                <a:solidFill>
                  <a:srgbClr val="000000"/>
                </a:solidFill>
                <a:latin typeface="Arial"/>
                <a:ea typeface="Arial"/>
                <a:cs typeface="Arial"/>
                <a:sym typeface="Arial"/>
              </a:defRPr>
            </a:lvl1pPr>
            <a:lvl2pPr marL="0" marR="0" lvl="1" indent="0" algn="l" rtl="0">
              <a:lnSpc>
                <a:spcPct val="120000"/>
              </a:lnSpc>
              <a:spcBef>
                <a:spcPts val="0"/>
              </a:spcBef>
              <a:spcAft>
                <a:spcPts val="0"/>
              </a:spcAft>
              <a:buClr>
                <a:srgbClr val="000000"/>
              </a:buClr>
              <a:buSzPct val="100000"/>
              <a:buFont typeface="Arial"/>
              <a:buNone/>
              <a:defRPr sz="2800" b="0" i="0" u="none" strike="noStrike" cap="none">
                <a:solidFill>
                  <a:srgbClr val="000000"/>
                </a:solidFill>
                <a:latin typeface="Arial"/>
                <a:ea typeface="Arial"/>
                <a:cs typeface="Arial"/>
                <a:sym typeface="Arial"/>
              </a:defRPr>
            </a:lvl2pPr>
            <a:lvl3pPr marL="0" marR="0" lvl="2" indent="0" algn="l" rtl="0">
              <a:lnSpc>
                <a:spcPct val="120000"/>
              </a:lnSpc>
              <a:spcBef>
                <a:spcPts val="0"/>
              </a:spcBef>
              <a:spcAft>
                <a:spcPts val="0"/>
              </a:spcAft>
              <a:buClr>
                <a:srgbClr val="000000"/>
              </a:buClr>
              <a:buSzPct val="100000"/>
              <a:buFont typeface="Arial"/>
              <a:buNone/>
              <a:defRPr sz="2800" b="0" i="0" u="none" strike="noStrike" cap="none">
                <a:solidFill>
                  <a:srgbClr val="000000"/>
                </a:solidFill>
                <a:latin typeface="Arial"/>
                <a:ea typeface="Arial"/>
                <a:cs typeface="Arial"/>
                <a:sym typeface="Arial"/>
              </a:defRPr>
            </a:lvl3pPr>
            <a:lvl4pPr marL="0" marR="0" lvl="3" indent="0" algn="l" rtl="0">
              <a:lnSpc>
                <a:spcPct val="120000"/>
              </a:lnSpc>
              <a:spcBef>
                <a:spcPts val="0"/>
              </a:spcBef>
              <a:spcAft>
                <a:spcPts val="0"/>
              </a:spcAft>
              <a:buClr>
                <a:srgbClr val="000000"/>
              </a:buClr>
              <a:buSzPct val="100000"/>
              <a:buFont typeface="Arial"/>
              <a:buNone/>
              <a:defRPr sz="2800" b="0" i="0" u="none" strike="noStrike" cap="none">
                <a:solidFill>
                  <a:srgbClr val="000000"/>
                </a:solidFill>
                <a:latin typeface="Arial"/>
                <a:ea typeface="Arial"/>
                <a:cs typeface="Arial"/>
                <a:sym typeface="Arial"/>
              </a:defRPr>
            </a:lvl4pPr>
            <a:lvl5pPr marL="0" marR="0" lvl="4" indent="0" algn="l" rtl="0">
              <a:lnSpc>
                <a:spcPct val="120000"/>
              </a:lnSpc>
              <a:spcBef>
                <a:spcPts val="0"/>
              </a:spcBef>
              <a:spcAft>
                <a:spcPts val="0"/>
              </a:spcAft>
              <a:buClr>
                <a:srgbClr val="000000"/>
              </a:buClr>
              <a:buSzPct val="100000"/>
              <a:buFont typeface="Arial"/>
              <a:buNone/>
              <a:defRPr sz="2800" b="0" i="0" u="none" strike="noStrike" cap="none">
                <a:solidFill>
                  <a:srgbClr val="000000"/>
                </a:solidFill>
                <a:latin typeface="Arial"/>
                <a:ea typeface="Arial"/>
                <a:cs typeface="Arial"/>
                <a:sym typeface="Arial"/>
              </a:defRPr>
            </a:lvl5pPr>
            <a:lvl6pPr marL="0" marR="0" lvl="5" indent="0" algn="l" rtl="0">
              <a:lnSpc>
                <a:spcPct val="120000"/>
              </a:lnSpc>
              <a:spcBef>
                <a:spcPts val="0"/>
              </a:spcBef>
              <a:spcAft>
                <a:spcPts val="0"/>
              </a:spcAft>
              <a:buClr>
                <a:srgbClr val="000000"/>
              </a:buClr>
              <a:buSzPct val="100000"/>
              <a:buFont typeface="Arial"/>
              <a:buNone/>
              <a:defRPr sz="2800" b="0" i="0" u="none" strike="noStrike" cap="none">
                <a:solidFill>
                  <a:srgbClr val="000000"/>
                </a:solidFill>
                <a:latin typeface="Arial"/>
                <a:ea typeface="Arial"/>
                <a:cs typeface="Arial"/>
                <a:sym typeface="Arial"/>
              </a:defRPr>
            </a:lvl6pPr>
            <a:lvl7pPr marL="0" marR="0" lvl="6" indent="0" algn="l" rtl="0">
              <a:lnSpc>
                <a:spcPct val="120000"/>
              </a:lnSpc>
              <a:spcBef>
                <a:spcPts val="0"/>
              </a:spcBef>
              <a:spcAft>
                <a:spcPts val="0"/>
              </a:spcAft>
              <a:buClr>
                <a:srgbClr val="000000"/>
              </a:buClr>
              <a:buSzPct val="100000"/>
              <a:buFont typeface="Arial"/>
              <a:buNone/>
              <a:defRPr sz="2800" b="0" i="0" u="none" strike="noStrike" cap="none">
                <a:solidFill>
                  <a:srgbClr val="000000"/>
                </a:solidFill>
                <a:latin typeface="Arial"/>
                <a:ea typeface="Arial"/>
                <a:cs typeface="Arial"/>
                <a:sym typeface="Arial"/>
              </a:defRPr>
            </a:lvl7pPr>
            <a:lvl8pPr marL="0" marR="0" lvl="7" indent="0" algn="l" rtl="0">
              <a:lnSpc>
                <a:spcPct val="120000"/>
              </a:lnSpc>
              <a:spcBef>
                <a:spcPts val="0"/>
              </a:spcBef>
              <a:spcAft>
                <a:spcPts val="0"/>
              </a:spcAft>
              <a:buClr>
                <a:srgbClr val="000000"/>
              </a:buClr>
              <a:buSzPct val="100000"/>
              <a:buFont typeface="Arial"/>
              <a:buNone/>
              <a:defRPr sz="2800" b="0" i="0" u="none" strike="noStrike" cap="none">
                <a:solidFill>
                  <a:srgbClr val="000000"/>
                </a:solidFill>
                <a:latin typeface="Arial"/>
                <a:ea typeface="Arial"/>
                <a:cs typeface="Arial"/>
                <a:sym typeface="Arial"/>
              </a:defRPr>
            </a:lvl8pPr>
            <a:lvl9pPr marL="0" marR="0" lvl="8" indent="0" algn="l" rtl="0">
              <a:lnSpc>
                <a:spcPct val="120000"/>
              </a:lnSpc>
              <a:spcBef>
                <a:spcPts val="0"/>
              </a:spcBef>
              <a:spcAft>
                <a:spcPts val="0"/>
              </a:spcAft>
              <a:buClr>
                <a:srgbClr val="000000"/>
              </a:buClr>
              <a:buSzPct val="100000"/>
              <a:buFont typeface="Arial"/>
              <a:buNone/>
              <a:defRPr sz="2800" b="0" i="0" u="none" strike="noStrike" cap="none">
                <a:solidFill>
                  <a:srgbClr val="000000"/>
                </a:solidFill>
                <a:latin typeface="Arial"/>
                <a:ea typeface="Arial"/>
                <a:cs typeface="Arial"/>
                <a:sym typeface="Arial"/>
              </a:defRPr>
            </a:lvl9pPr>
          </a:lstStyle>
          <a:p>
            <a:pPr marL="321457" indent="-321457">
              <a:buFont typeface="Arial"/>
              <a:buChar char="•"/>
            </a:pPr>
            <a:endParaRPr lang="nb-NO" sz="1969" dirty="0"/>
          </a:p>
          <a:p>
            <a:r>
              <a:rPr lang="en-GB" sz="1969" dirty="0"/>
              <a:t>Several degrees of access:</a:t>
            </a:r>
          </a:p>
          <a:p>
            <a:pPr marL="321457" indent="-321457">
              <a:buFont typeface="Arial"/>
              <a:buChar char="•"/>
            </a:pPr>
            <a:r>
              <a:rPr lang="en-GB" sz="1969" dirty="0"/>
              <a:t>Open</a:t>
            </a:r>
          </a:p>
          <a:p>
            <a:pPr marL="321457" indent="-321457">
              <a:buFont typeface="Arial"/>
              <a:buChar char="•"/>
            </a:pPr>
            <a:r>
              <a:rPr lang="en-GB" sz="1969" dirty="0"/>
              <a:t>Open w/authentication</a:t>
            </a:r>
          </a:p>
          <a:p>
            <a:pPr marL="321457" indent="-321457">
              <a:buFont typeface="Arial"/>
              <a:buChar char="•"/>
            </a:pPr>
            <a:r>
              <a:rPr lang="en-GB" sz="1969" dirty="0"/>
              <a:t>Restricted (conditioned by users/use)</a:t>
            </a:r>
          </a:p>
          <a:p>
            <a:pPr marL="321457" indent="-321457">
              <a:buFont typeface="Arial"/>
              <a:buChar char="•"/>
            </a:pPr>
            <a:r>
              <a:rPr lang="en-GB" sz="1969" dirty="0"/>
              <a:t>Closed (e.g. for privacy reasons)</a:t>
            </a:r>
          </a:p>
          <a:p>
            <a:r>
              <a:rPr lang="en-GB" sz="1969" dirty="0"/>
              <a:t>+ embargo</a:t>
            </a:r>
          </a:p>
        </p:txBody>
      </p:sp>
      <p:pic>
        <p:nvPicPr>
          <p:cNvPr id="7" name="Bilde 6" descr="nsd-traffic-ligh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56" y="2962191"/>
            <a:ext cx="1393132" cy="2901065"/>
          </a:xfrm>
          <a:prstGeom prst="rect">
            <a:avLst/>
          </a:prstGeom>
        </p:spPr>
      </p:pic>
    </p:spTree>
    <p:extLst>
      <p:ext uri="{BB962C8B-B14F-4D97-AF65-F5344CB8AC3E}">
        <p14:creationId xmlns:p14="http://schemas.microsoft.com/office/powerpoint/2010/main" val="106024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FDCA4B-E1FD-4B1D-9987-0DC3D3D9009A}"/>
              </a:ext>
            </a:extLst>
          </p:cNvPr>
          <p:cNvSpPr>
            <a:spLocks noGrp="1"/>
          </p:cNvSpPr>
          <p:nvPr>
            <p:ph type="title"/>
          </p:nvPr>
        </p:nvSpPr>
        <p:spPr>
          <a:xfrm>
            <a:off x="731838" y="368300"/>
            <a:ext cx="9001125" cy="716698"/>
          </a:xfrm>
        </p:spPr>
        <p:txBody>
          <a:bodyPr/>
          <a:lstStyle/>
          <a:p>
            <a:r>
              <a:rPr lang="nb-NO" dirty="0"/>
              <a:t>Summing up...</a:t>
            </a:r>
          </a:p>
        </p:txBody>
      </p:sp>
      <p:sp>
        <p:nvSpPr>
          <p:cNvPr id="5" name="Plassholder for lysbildenummer 4">
            <a:extLst>
              <a:ext uri="{FF2B5EF4-FFF2-40B4-BE49-F238E27FC236}">
                <a16:creationId xmlns:a16="http://schemas.microsoft.com/office/drawing/2014/main" id="{35CB2FAC-3608-4707-956C-BE1C007AADE6}"/>
              </a:ext>
            </a:extLst>
          </p:cNvPr>
          <p:cNvSpPr>
            <a:spLocks noGrp="1"/>
          </p:cNvSpPr>
          <p:nvPr>
            <p:ph type="sldNum" sz="quarter" idx="12"/>
          </p:nvPr>
        </p:nvSpPr>
        <p:spPr/>
        <p:txBody>
          <a:bodyPr/>
          <a:lstStyle/>
          <a:p>
            <a:fld id="{E4F9EB86-8110-D14E-B8CF-CB8DE250DDC0}" type="slidenum">
              <a:rPr lang="nb-NO" noProof="0" smtClean="0"/>
              <a:t>9</a:t>
            </a:fld>
            <a:endParaRPr lang="nb-NO" noProof="0" dirty="0"/>
          </a:p>
        </p:txBody>
      </p:sp>
      <p:sp>
        <p:nvSpPr>
          <p:cNvPr id="6" name="Plassholder for innhold 5">
            <a:extLst>
              <a:ext uri="{FF2B5EF4-FFF2-40B4-BE49-F238E27FC236}">
                <a16:creationId xmlns:a16="http://schemas.microsoft.com/office/drawing/2014/main" id="{D3E07FB4-6DC2-48FD-8297-8563B20D6057}"/>
              </a:ext>
            </a:extLst>
          </p:cNvPr>
          <p:cNvSpPr>
            <a:spLocks noGrp="1"/>
          </p:cNvSpPr>
          <p:nvPr>
            <p:ph sz="quarter" idx="13"/>
          </p:nvPr>
        </p:nvSpPr>
        <p:spPr>
          <a:xfrm>
            <a:off x="731837" y="1535374"/>
            <a:ext cx="10728325" cy="4641590"/>
          </a:xfrm>
        </p:spPr>
        <p:txBody>
          <a:bodyPr/>
          <a:lstStyle/>
          <a:p>
            <a:r>
              <a:rPr lang="nb-NO" dirty="0"/>
              <a:t>Appoint a lead </a:t>
            </a:r>
            <a:r>
              <a:rPr lang="nb-NO" dirty="0" err="1"/>
              <a:t>with</a:t>
            </a:r>
            <a:r>
              <a:rPr lang="nb-NO" dirty="0"/>
              <a:t> </a:t>
            </a:r>
            <a:r>
              <a:rPr lang="nb-NO" dirty="0" err="1"/>
              <a:t>access</a:t>
            </a:r>
            <a:r>
              <a:rPr lang="nb-NO" dirty="0"/>
              <a:t> to a </a:t>
            </a:r>
            <a:r>
              <a:rPr lang="nb-NO" dirty="0" err="1"/>
              <a:t>secretarial</a:t>
            </a:r>
            <a:r>
              <a:rPr lang="nb-NO" dirty="0"/>
              <a:t> </a:t>
            </a:r>
            <a:r>
              <a:rPr lang="nb-NO" dirty="0" err="1"/>
              <a:t>function</a:t>
            </a:r>
            <a:br>
              <a:rPr lang="nb-NO" dirty="0"/>
            </a:br>
            <a:endParaRPr lang="nb-NO" dirty="0"/>
          </a:p>
          <a:p>
            <a:r>
              <a:rPr lang="nb-NO" dirty="0" err="1"/>
              <a:t>Sign</a:t>
            </a:r>
            <a:r>
              <a:rPr lang="nb-NO" dirty="0"/>
              <a:t> a </a:t>
            </a:r>
            <a:r>
              <a:rPr lang="nb-NO" dirty="0" err="1"/>
              <a:t>MoU</a:t>
            </a:r>
            <a:r>
              <a:rPr lang="nb-NO" dirty="0"/>
              <a:t> to </a:t>
            </a:r>
            <a:r>
              <a:rPr lang="nb-NO" dirty="0" err="1"/>
              <a:t>commit</a:t>
            </a:r>
            <a:r>
              <a:rPr lang="nb-NO" dirty="0"/>
              <a:t> </a:t>
            </a:r>
            <a:r>
              <a:rPr lang="nb-NO" dirty="0" err="1"/>
              <a:t>your</a:t>
            </a:r>
            <a:r>
              <a:rPr lang="nb-NO" dirty="0"/>
              <a:t> </a:t>
            </a:r>
            <a:r>
              <a:rPr lang="nb-NO" dirty="0" err="1"/>
              <a:t>friends</a:t>
            </a:r>
            <a:r>
              <a:rPr lang="nb-NO" dirty="0"/>
              <a:t> - </a:t>
            </a:r>
            <a:r>
              <a:rPr lang="nb-NO" dirty="0" err="1"/>
              <a:t>including</a:t>
            </a:r>
            <a:r>
              <a:rPr lang="nb-NO" dirty="0"/>
              <a:t> </a:t>
            </a:r>
            <a:r>
              <a:rPr lang="nb-NO" dirty="0" err="1"/>
              <a:t>the</a:t>
            </a:r>
            <a:r>
              <a:rPr lang="nb-NO" dirty="0"/>
              <a:t> </a:t>
            </a:r>
            <a:r>
              <a:rPr lang="nb-NO" dirty="0" err="1"/>
              <a:t>institutions</a:t>
            </a:r>
            <a:br>
              <a:rPr lang="nb-NO" dirty="0"/>
            </a:br>
            <a:endParaRPr lang="nb-NO" dirty="0"/>
          </a:p>
          <a:p>
            <a:r>
              <a:rPr lang="nb-NO" dirty="0"/>
              <a:t>Make </a:t>
            </a:r>
            <a:r>
              <a:rPr lang="nb-NO" dirty="0" err="1"/>
              <a:t>good</a:t>
            </a:r>
            <a:r>
              <a:rPr lang="nb-NO" dirty="0"/>
              <a:t> </a:t>
            </a:r>
            <a:r>
              <a:rPr lang="nb-NO" dirty="0" err="1"/>
              <a:t>consortium</a:t>
            </a:r>
            <a:r>
              <a:rPr lang="nb-NO" dirty="0"/>
              <a:t> </a:t>
            </a:r>
            <a:r>
              <a:rPr lang="nb-NO" dirty="0" err="1"/>
              <a:t>agreements</a:t>
            </a:r>
            <a:r>
              <a:rPr lang="nb-NO" dirty="0"/>
              <a:t> </a:t>
            </a:r>
            <a:r>
              <a:rPr lang="nb-NO" dirty="0" err="1"/>
              <a:t>regarding</a:t>
            </a:r>
            <a:r>
              <a:rPr lang="nb-NO" dirty="0"/>
              <a:t> IPR, </a:t>
            </a:r>
            <a:r>
              <a:rPr lang="nb-NO" dirty="0" err="1"/>
              <a:t>but</a:t>
            </a:r>
            <a:r>
              <a:rPr lang="nb-NO" dirty="0"/>
              <a:t> </a:t>
            </a:r>
            <a:r>
              <a:rPr lang="nb-NO" dirty="0" err="1"/>
              <a:t>regard</a:t>
            </a:r>
            <a:r>
              <a:rPr lang="nb-NO" dirty="0"/>
              <a:t> </a:t>
            </a:r>
            <a:r>
              <a:rPr lang="nb-NO" dirty="0" err="1"/>
              <a:t>precompetitvie</a:t>
            </a:r>
            <a:r>
              <a:rPr lang="nb-NO" dirty="0"/>
              <a:t> </a:t>
            </a:r>
            <a:r>
              <a:rPr lang="nb-NO" dirty="0" err="1"/>
              <a:t>knowledge</a:t>
            </a:r>
            <a:r>
              <a:rPr lang="nb-NO" dirty="0"/>
              <a:t> as </a:t>
            </a:r>
            <a:r>
              <a:rPr lang="nb-NO" dirty="0" err="1"/>
              <a:t>the</a:t>
            </a:r>
            <a:r>
              <a:rPr lang="nb-NO" dirty="0"/>
              <a:t> most </a:t>
            </a:r>
            <a:r>
              <a:rPr lang="nb-NO" dirty="0" err="1"/>
              <a:t>valuable</a:t>
            </a:r>
            <a:r>
              <a:rPr lang="nb-NO" dirty="0"/>
              <a:t> </a:t>
            </a:r>
            <a:r>
              <a:rPr lang="nb-NO" dirty="0" err="1"/>
              <a:t>asset</a:t>
            </a:r>
            <a:r>
              <a:rPr lang="nb-NO" dirty="0"/>
              <a:t>. </a:t>
            </a:r>
            <a:r>
              <a:rPr lang="nb-NO" dirty="0" err="1"/>
              <a:t>Respect</a:t>
            </a:r>
            <a:r>
              <a:rPr lang="nb-NO" dirty="0"/>
              <a:t> different </a:t>
            </a:r>
            <a:r>
              <a:rPr lang="nb-NO" dirty="0" err="1"/>
              <a:t>needs</a:t>
            </a:r>
            <a:r>
              <a:rPr lang="nb-NO" dirty="0"/>
              <a:t> for IP </a:t>
            </a:r>
            <a:r>
              <a:rPr lang="nb-NO" dirty="0" err="1"/>
              <a:t>protection</a:t>
            </a:r>
            <a:r>
              <a:rPr lang="nb-NO" dirty="0"/>
              <a:t>, </a:t>
            </a:r>
            <a:r>
              <a:rPr lang="nb-NO" dirty="0" err="1"/>
              <a:t>but</a:t>
            </a:r>
            <a:r>
              <a:rPr lang="nb-NO" dirty="0"/>
              <a:t> </a:t>
            </a:r>
            <a:r>
              <a:rPr lang="nb-NO" dirty="0" err="1"/>
              <a:t>work</a:t>
            </a:r>
            <a:r>
              <a:rPr lang="nb-NO" dirty="0"/>
              <a:t> for </a:t>
            </a:r>
            <a:r>
              <a:rPr lang="nb-NO" dirty="0" err="1"/>
              <a:t>openess</a:t>
            </a:r>
            <a:r>
              <a:rPr lang="nb-NO" dirty="0"/>
              <a:t>.</a:t>
            </a:r>
            <a:br>
              <a:rPr lang="nb-NO" dirty="0"/>
            </a:br>
            <a:endParaRPr lang="nb-NO" dirty="0"/>
          </a:p>
          <a:p>
            <a:r>
              <a:rPr lang="nb-NO" dirty="0"/>
              <a:t>Listen to </a:t>
            </a:r>
            <a:r>
              <a:rPr lang="nb-NO" dirty="0" err="1"/>
              <a:t>the</a:t>
            </a:r>
            <a:r>
              <a:rPr lang="nb-NO" dirty="0"/>
              <a:t> </a:t>
            </a:r>
            <a:r>
              <a:rPr lang="nb-NO" dirty="0" err="1"/>
              <a:t>silver</a:t>
            </a:r>
            <a:r>
              <a:rPr lang="nb-NO" dirty="0"/>
              <a:t> team, </a:t>
            </a:r>
            <a:r>
              <a:rPr lang="nb-NO" dirty="0" err="1"/>
              <a:t>but</a:t>
            </a:r>
            <a:r>
              <a:rPr lang="nb-NO" dirty="0"/>
              <a:t> </a:t>
            </a:r>
            <a:r>
              <a:rPr lang="nb-NO" dirty="0" err="1"/>
              <a:t>even</a:t>
            </a:r>
            <a:r>
              <a:rPr lang="nb-NO" dirty="0"/>
              <a:t> more to </a:t>
            </a:r>
            <a:r>
              <a:rPr lang="nb-NO" dirty="0" err="1"/>
              <a:t>the</a:t>
            </a:r>
            <a:r>
              <a:rPr lang="nb-NO" dirty="0"/>
              <a:t> </a:t>
            </a:r>
            <a:r>
              <a:rPr lang="nb-NO" dirty="0" err="1"/>
              <a:t>young</a:t>
            </a:r>
            <a:r>
              <a:rPr lang="nb-NO" dirty="0"/>
              <a:t>...</a:t>
            </a:r>
            <a:br>
              <a:rPr lang="nb-NO" dirty="0"/>
            </a:br>
            <a:endParaRPr lang="nb-NO" dirty="0"/>
          </a:p>
          <a:p>
            <a:r>
              <a:rPr lang="nb-NO" dirty="0"/>
              <a:t>(Do) FHF has a </a:t>
            </a:r>
            <a:r>
              <a:rPr lang="nb-NO" dirty="0" err="1"/>
              <a:t>role</a:t>
            </a:r>
            <a:r>
              <a:rPr lang="nb-NO" dirty="0"/>
              <a:t>(?)</a:t>
            </a:r>
          </a:p>
        </p:txBody>
      </p:sp>
      <p:sp>
        <p:nvSpPr>
          <p:cNvPr id="7" name="TekstSylinder 6">
            <a:extLst>
              <a:ext uri="{FF2B5EF4-FFF2-40B4-BE49-F238E27FC236}">
                <a16:creationId xmlns:a16="http://schemas.microsoft.com/office/drawing/2014/main" id="{6F58728B-00BC-4A2C-85C0-945EAF5CC548}"/>
              </a:ext>
            </a:extLst>
          </p:cNvPr>
          <p:cNvSpPr txBox="1"/>
          <p:nvPr/>
        </p:nvSpPr>
        <p:spPr>
          <a:xfrm>
            <a:off x="4756245" y="5137960"/>
            <a:ext cx="5964071" cy="461665"/>
          </a:xfrm>
          <a:prstGeom prst="rect">
            <a:avLst/>
          </a:prstGeom>
          <a:noFill/>
          <a:ln>
            <a:solidFill>
              <a:schemeClr val="accent1">
                <a:lumMod val="40000"/>
                <a:lumOff val="60000"/>
              </a:schemeClr>
            </a:solidFill>
          </a:ln>
        </p:spPr>
        <p:txBody>
          <a:bodyPr wrap="square" rtlCol="0">
            <a:spAutoFit/>
          </a:bodyPr>
          <a:lstStyle/>
          <a:p>
            <a:r>
              <a:rPr lang="nb-NO" sz="2400" b="1" dirty="0" err="1">
                <a:solidFill>
                  <a:schemeClr val="accent1">
                    <a:lumMod val="60000"/>
                    <a:lumOff val="40000"/>
                  </a:schemeClr>
                </a:solidFill>
              </a:rPr>
              <a:t>Create</a:t>
            </a:r>
            <a:r>
              <a:rPr lang="nb-NO" sz="2400" b="1" dirty="0">
                <a:solidFill>
                  <a:schemeClr val="accent1">
                    <a:lumMod val="60000"/>
                    <a:lumOff val="40000"/>
                  </a:schemeClr>
                </a:solidFill>
              </a:rPr>
              <a:t> </a:t>
            </a:r>
            <a:r>
              <a:rPr lang="nb-NO" sz="2400" b="1" dirty="0" err="1">
                <a:solidFill>
                  <a:schemeClr val="accent1">
                    <a:lumMod val="60000"/>
                    <a:lumOff val="40000"/>
                  </a:schemeClr>
                </a:solidFill>
              </a:rPr>
              <a:t>value</a:t>
            </a:r>
            <a:r>
              <a:rPr lang="nb-NO" sz="2400" b="1" dirty="0">
                <a:solidFill>
                  <a:schemeClr val="accent1">
                    <a:lumMod val="60000"/>
                    <a:lumOff val="40000"/>
                  </a:schemeClr>
                </a:solidFill>
              </a:rPr>
              <a:t> </a:t>
            </a:r>
            <a:r>
              <a:rPr lang="nb-NO" sz="2400" b="1" dirty="0" err="1">
                <a:solidFill>
                  <a:schemeClr val="accent1">
                    <a:lumMod val="60000"/>
                    <a:lumOff val="40000"/>
                  </a:schemeClr>
                </a:solidFill>
              </a:rPr>
              <a:t>while</a:t>
            </a:r>
            <a:r>
              <a:rPr lang="nb-NO" sz="2400" b="1" dirty="0">
                <a:solidFill>
                  <a:schemeClr val="accent1">
                    <a:lumMod val="60000"/>
                    <a:lumOff val="40000"/>
                  </a:schemeClr>
                </a:solidFill>
              </a:rPr>
              <a:t> </a:t>
            </a:r>
            <a:r>
              <a:rPr lang="nb-NO" sz="2400" b="1" dirty="0" err="1">
                <a:solidFill>
                  <a:schemeClr val="accent1">
                    <a:lumMod val="60000"/>
                    <a:lumOff val="40000"/>
                  </a:schemeClr>
                </a:solidFill>
              </a:rPr>
              <a:t>building</a:t>
            </a:r>
            <a:r>
              <a:rPr lang="nb-NO" sz="2400" b="1" dirty="0">
                <a:solidFill>
                  <a:schemeClr val="accent1">
                    <a:lumMod val="60000"/>
                    <a:lumOff val="40000"/>
                  </a:schemeClr>
                </a:solidFill>
              </a:rPr>
              <a:t> </a:t>
            </a:r>
            <a:r>
              <a:rPr lang="nb-NO" sz="2400" b="1" dirty="0" err="1">
                <a:solidFill>
                  <a:schemeClr val="accent1">
                    <a:lumMod val="60000"/>
                    <a:lumOff val="40000"/>
                  </a:schemeClr>
                </a:solidFill>
              </a:rPr>
              <a:t>the</a:t>
            </a:r>
            <a:r>
              <a:rPr lang="nb-NO" sz="2400" b="1" dirty="0">
                <a:solidFill>
                  <a:schemeClr val="accent1">
                    <a:lumMod val="60000"/>
                    <a:lumOff val="40000"/>
                  </a:schemeClr>
                </a:solidFill>
              </a:rPr>
              <a:t> digital </a:t>
            </a:r>
            <a:r>
              <a:rPr lang="nb-NO" sz="2400" b="1" dirty="0" err="1">
                <a:solidFill>
                  <a:schemeClr val="accent1">
                    <a:lumMod val="60000"/>
                    <a:lumOff val="40000"/>
                  </a:schemeClr>
                </a:solidFill>
              </a:rPr>
              <a:t>salmon</a:t>
            </a:r>
            <a:endParaRPr lang="nb-NO" sz="2400" b="1" dirty="0">
              <a:solidFill>
                <a:schemeClr val="accent1">
                  <a:lumMod val="60000"/>
                  <a:lumOff val="40000"/>
                </a:schemeClr>
              </a:solidFill>
            </a:endParaRPr>
          </a:p>
        </p:txBody>
      </p:sp>
    </p:spTree>
    <p:extLst>
      <p:ext uri="{BB962C8B-B14F-4D97-AF65-F5344CB8AC3E}">
        <p14:creationId xmlns:p14="http://schemas.microsoft.com/office/powerpoint/2010/main" val="1951547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tema">
  <a:themeElements>
    <a:clrScheme name="Custom 4">
      <a:dk1>
        <a:srgbClr val="07080B"/>
      </a:dk1>
      <a:lt1>
        <a:srgbClr val="FFFFFF"/>
      </a:lt1>
      <a:dk2>
        <a:srgbClr val="1C4359"/>
      </a:dk2>
      <a:lt2>
        <a:srgbClr val="CFD7DB"/>
      </a:lt2>
      <a:accent1>
        <a:srgbClr val="01328C"/>
      </a:accent1>
      <a:accent2>
        <a:srgbClr val="01B9DC"/>
      </a:accent2>
      <a:accent3>
        <a:srgbClr val="FE7C00"/>
      </a:accent3>
      <a:accent4>
        <a:srgbClr val="768F9C"/>
      </a:accent4>
      <a:accent5>
        <a:srgbClr val="DF3500"/>
      </a:accent5>
      <a:accent6>
        <a:srgbClr val="00C361"/>
      </a:accent6>
      <a:hlink>
        <a:srgbClr val="01328C"/>
      </a:hlink>
      <a:folHlink>
        <a:srgbClr val="1C435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16-9 Mal-Engelsk.pptx" id="{7E04DCBC-D3EA-4C41-8CFD-FEA30200149A}" vid="{E2A9A8B0-F8BE-41A2-B65C-65223F7C99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ier xmlns="68aabeb1-ee2d-41f3-86b0-f0c649edeee3">
      <UserInfo>
        <DisplayName/>
        <AccountId xsi:nil="true"/>
        <AccountType/>
      </UserInfo>
    </Eier>
    <Dato xmlns="68aabeb1-ee2d-41f3-86b0-f0c649edeee3">2018-01-18T23:00:00+00:00</Dato>
    <Beskrivelse xmlns="68aabeb1-ee2d-41f3-86b0-f0c649edeee3">Tom mal</Beskrivels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A66FFF37E539C4A9DDE48530282BC58" ma:contentTypeVersion="3" ma:contentTypeDescription="Opprett et nytt dokument." ma:contentTypeScope="" ma:versionID="df425b6e00155e318818356a9bae0361">
  <xsd:schema xmlns:xsd="http://www.w3.org/2001/XMLSchema" xmlns:xs="http://www.w3.org/2001/XMLSchema" xmlns:p="http://schemas.microsoft.com/office/2006/metadata/properties" xmlns:ns2="68aabeb1-ee2d-41f3-86b0-f0c649edeee3" targetNamespace="http://schemas.microsoft.com/office/2006/metadata/properties" ma:root="true" ma:fieldsID="3e2a677c78715ac09e3376cdbd5b9d1f" ns2:_="">
    <xsd:import namespace="68aabeb1-ee2d-41f3-86b0-f0c649edeee3"/>
    <xsd:element name="properties">
      <xsd:complexType>
        <xsd:sequence>
          <xsd:element name="documentManagement">
            <xsd:complexType>
              <xsd:all>
                <xsd:element ref="ns2:Eier" minOccurs="0"/>
                <xsd:element ref="ns2:Dato" minOccurs="0"/>
                <xsd:element ref="ns2:Beskrivel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abeb1-ee2d-41f3-86b0-f0c649edeee3" elementFormDefault="qualified">
    <xsd:import namespace="http://schemas.microsoft.com/office/2006/documentManagement/types"/>
    <xsd:import namespace="http://schemas.microsoft.com/office/infopath/2007/PartnerControls"/>
    <xsd:element name="Eier" ma:index="8" nillable="true" ma:displayName="Eier" ma:list="UserInfo" ma:SharePointGroup="0" ma:internalName="Ei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o" ma:index="9" nillable="true" ma:displayName="Dato" ma:format="DateOnly" ma:internalName="Dato">
      <xsd:simpleType>
        <xsd:restriction base="dms:DateTime"/>
      </xsd:simpleType>
    </xsd:element>
    <xsd:element name="Beskrivelse" ma:index="10" nillable="true" ma:displayName="Beskrivelse" ma:internalName="Beskrive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76BA89-D69B-4F71-A10C-A21DE241A922}">
  <ds:schemaRefs>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68aabeb1-ee2d-41f3-86b0-f0c649edeee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801DC22-5AEA-4137-8836-7298906C4373}">
  <ds:schemaRefs>
    <ds:schemaRef ds:uri="http://schemas.microsoft.com/sharepoint/v3/contenttype/forms"/>
  </ds:schemaRefs>
</ds:datastoreItem>
</file>

<file path=customXml/itemProps3.xml><?xml version="1.0" encoding="utf-8"?>
<ds:datastoreItem xmlns:ds="http://schemas.openxmlformats.org/officeDocument/2006/customXml" ds:itemID="{5FA20E66-83BA-4B48-A1EE-8AEB28207A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aabeb1-ee2d-41f3-86b0-f0c649edee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Mal-Engelsk</Template>
  <TotalTime>1660</TotalTime>
  <Words>629</Words>
  <Application>Microsoft Office PowerPoint</Application>
  <PresentationFormat>Widescreen</PresentationFormat>
  <Paragraphs>122</Paragraphs>
  <Slides>9</Slides>
  <Notes>2</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9</vt:i4>
      </vt:variant>
    </vt:vector>
  </HeadingPairs>
  <TitlesOfParts>
    <vt:vector size="18" baseType="lpstr">
      <vt:lpstr>.AppleSystemUIFont</vt:lpstr>
      <vt:lpstr>Arial</vt:lpstr>
      <vt:lpstr>Calibri</vt:lpstr>
      <vt:lpstr>Calibri Light</vt:lpstr>
      <vt:lpstr>Helvetica Neue</vt:lpstr>
      <vt:lpstr>LucidaGrande</vt:lpstr>
      <vt:lpstr>Verdana</vt:lpstr>
      <vt:lpstr>Wingdings</vt:lpstr>
      <vt:lpstr>Office-tema</vt:lpstr>
      <vt:lpstr>Facilitating value generation from biotechnological research and development  </vt:lpstr>
      <vt:lpstr>Content</vt:lpstr>
      <vt:lpstr>Digital Life Norway &amp; Digital Salmon</vt:lpstr>
      <vt:lpstr>PowerPoint-presentasjon</vt:lpstr>
      <vt:lpstr>Learn from...</vt:lpstr>
      <vt:lpstr>The Reasearch Council &amp; Innovation Norway</vt:lpstr>
      <vt:lpstr>Forskningsrådets policy for åpen tilgang til forskningsdata (revidert i 2017)</vt:lpstr>
      <vt:lpstr>Sharing data</vt:lpstr>
      <vt:lpstr>Summing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value generation from biotechnological research and development  </dc:title>
  <dc:creator>Steinar Bergseth</dc:creator>
  <cp:lastModifiedBy>Steinar Bergseth</cp:lastModifiedBy>
  <cp:revision>29</cp:revision>
  <cp:lastPrinted>2019-06-04T10:39:32Z</cp:lastPrinted>
  <dcterms:created xsi:type="dcterms:W3CDTF">2019-06-03T22:11:43Z</dcterms:created>
  <dcterms:modified xsi:type="dcterms:W3CDTF">2019-06-06T08:10:53Z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0x010100DA66FFF37E539C4A9DDE48530282BC58</vt:lpwstr>
  </property>
</Properties>
</file>