
<file path=[Content_Types].xml><?xml version="1.0" encoding="utf-8"?>
<Types xmlns="http://schemas.openxmlformats.org/package/2006/content-types">
  <Default Extension="png" ContentType="image/png"/>
  <Default Extension="jpeg" ContentType="image/jpeg"/>
  <Default Extension="emf" ContentType="image/x-emf"/>
  <Default Extension="wmf" ContentType="image/x-w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3.xml" ContentType="application/vnd.openxmlformats-officedocument.theme+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theme/theme4.xml" ContentType="application/vnd.openxmlformats-officedocument.theme+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theme/theme5.xml" ContentType="application/vnd.openxmlformats-officedocument.theme+xml"/>
  <Override PartName="/ppt/theme/theme6.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79" r:id="rId2"/>
    <p:sldMasterId id="2147483691" r:id="rId3"/>
    <p:sldMasterId id="2147483698" r:id="rId4"/>
    <p:sldMasterId id="2147483716" r:id="rId5"/>
  </p:sldMasterIdLst>
  <p:notesMasterIdLst>
    <p:notesMasterId r:id="rId30"/>
  </p:notesMasterIdLst>
  <p:sldIdLst>
    <p:sldId id="257" r:id="rId6"/>
    <p:sldId id="456" r:id="rId7"/>
    <p:sldId id="289" r:id="rId8"/>
    <p:sldId id="279" r:id="rId9"/>
    <p:sldId id="258" r:id="rId10"/>
    <p:sldId id="302" r:id="rId11"/>
    <p:sldId id="468" r:id="rId12"/>
    <p:sldId id="386" r:id="rId13"/>
    <p:sldId id="466" r:id="rId14"/>
    <p:sldId id="310" r:id="rId15"/>
    <p:sldId id="384" r:id="rId16"/>
    <p:sldId id="263" r:id="rId17"/>
    <p:sldId id="411" r:id="rId18"/>
    <p:sldId id="388" r:id="rId19"/>
    <p:sldId id="460" r:id="rId20"/>
    <p:sldId id="406" r:id="rId21"/>
    <p:sldId id="470" r:id="rId22"/>
    <p:sldId id="467" r:id="rId23"/>
    <p:sldId id="464" r:id="rId24"/>
    <p:sldId id="472" r:id="rId25"/>
    <p:sldId id="453" r:id="rId26"/>
    <p:sldId id="459" r:id="rId27"/>
    <p:sldId id="458" r:id="rId28"/>
    <p:sldId id="457" r:id="rId29"/>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85DFFF"/>
    <a:srgbClr val="FFFFAB"/>
    <a:srgbClr val="FFFF8B"/>
    <a:srgbClr val="FFFFF7"/>
    <a:srgbClr val="FFFFFF"/>
    <a:srgbClr val="FFFFFB"/>
    <a:srgbClr val="385D8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89003" autoAdjust="0"/>
  </p:normalViewPr>
  <p:slideViewPr>
    <p:cSldViewPr>
      <p:cViewPr>
        <p:scale>
          <a:sx n="47" d="100"/>
          <a:sy n="47" d="100"/>
        </p:scale>
        <p:origin x="2643" y="555"/>
      </p:cViewPr>
      <p:guideLst>
        <p:guide orient="horz" pos="2160"/>
        <p:guide pos="2880"/>
      </p:guideLst>
    </p:cSldViewPr>
  </p:slideViewPr>
  <p:notesTextViewPr>
    <p:cViewPr>
      <p:scale>
        <a:sx n="1" d="1"/>
        <a:sy n="1" d="1"/>
      </p:scale>
      <p:origin x="0" y="0"/>
    </p:cViewPr>
  </p:notesTextViewPr>
  <p:sorterViewPr>
    <p:cViewPr>
      <p:scale>
        <a:sx n="100" d="100"/>
        <a:sy n="100" d="100"/>
      </p:scale>
      <p:origin x="0" y="-3564"/>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 Type="http://schemas.openxmlformats.org/officeDocument/2006/relationships/slideMaster" Target="slideMasters/slideMaster3.xml"/><Relationship Id="rId21" Type="http://schemas.openxmlformats.org/officeDocument/2006/relationships/slide" Target="slides/slide16.xml"/><Relationship Id="rId34" Type="http://schemas.openxmlformats.org/officeDocument/2006/relationships/tableStyles" Target="tableStyles.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theme" Target="theme/theme1.xml"/><Relationship Id="rId2" Type="http://schemas.openxmlformats.org/officeDocument/2006/relationships/slideMaster" Target="slideMasters/slideMaster2.xml"/><Relationship Id="rId16" Type="http://schemas.openxmlformats.org/officeDocument/2006/relationships/slide" Target="slides/slide11.xml"/><Relationship Id="rId20" Type="http://schemas.openxmlformats.org/officeDocument/2006/relationships/slide" Target="slides/slide15.xml"/><Relationship Id="rId29" Type="http://schemas.openxmlformats.org/officeDocument/2006/relationships/slide" Target="slides/slide24.xml"/><Relationship Id="rId1" Type="http://schemas.openxmlformats.org/officeDocument/2006/relationships/slideMaster" Target="slideMasters/slideMaster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viewProps" Target="viewProps.xml"/><Relationship Id="rId5" Type="http://schemas.openxmlformats.org/officeDocument/2006/relationships/slideMaster" Target="slideMasters/slideMaster5.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presProps" Target="presProps.xml"/><Relationship Id="rId4" Type="http://schemas.openxmlformats.org/officeDocument/2006/relationships/slideMaster" Target="slideMasters/slideMaster4.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6.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GB"/>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1153D090-F3EC-4567-9F16-A33BD5E34C7A}" type="datetimeFigureOut">
              <a:rPr lang="en-GB" smtClean="0"/>
              <a:t>09/11/2016</a:t>
            </a:fld>
            <a:endParaRPr lang="en-GB"/>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GB"/>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GB"/>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6068F922-6163-4332-9B11-E323EA7F7A1D}" type="slidenum">
              <a:rPr lang="en-GB" smtClean="0"/>
              <a:t>‹#›</a:t>
            </a:fld>
            <a:endParaRPr lang="en-GB"/>
          </a:p>
        </p:txBody>
      </p:sp>
    </p:spTree>
    <p:extLst>
      <p:ext uri="{BB962C8B-B14F-4D97-AF65-F5344CB8AC3E}">
        <p14:creationId xmlns:p14="http://schemas.microsoft.com/office/powerpoint/2010/main" val="227788098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3" Type="http://schemas.openxmlformats.org/officeDocument/2006/relationships/hyperlink" Target="http://biomodels.net/miase" TargetMode="External"/><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GB" dirty="0"/>
          </a:p>
        </p:txBody>
      </p:sp>
      <p:sp>
        <p:nvSpPr>
          <p:cNvPr id="4" name="Slide Number Placeholder 3"/>
          <p:cNvSpPr>
            <a:spLocks noGrp="1"/>
          </p:cNvSpPr>
          <p:nvPr>
            <p:ph type="sldNum" sz="quarter" idx="10"/>
          </p:nvPr>
        </p:nvSpPr>
        <p:spPr/>
        <p:txBody>
          <a:bodyPr/>
          <a:lstStyle/>
          <a:p>
            <a:fld id="{6484996C-4212-44C9-A141-CA4A42AF88B3}" type="slidenum">
              <a:rPr lang="en-GB" smtClean="0">
                <a:solidFill>
                  <a:prstClr val="black"/>
                </a:solidFill>
              </a:rPr>
              <a:pPr/>
              <a:t>1</a:t>
            </a:fld>
            <a:endParaRPr lang="en-GB">
              <a:solidFill>
                <a:prstClr val="black"/>
              </a:solidFill>
            </a:endParaRPr>
          </a:p>
        </p:txBody>
      </p:sp>
    </p:spTree>
    <p:extLst>
      <p:ext uri="{BB962C8B-B14F-4D97-AF65-F5344CB8AC3E}">
        <p14:creationId xmlns:p14="http://schemas.microsoft.com/office/powerpoint/2010/main" val="51334408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3</a:t>
            </a:fld>
            <a:endParaRPr lang="en-GB"/>
          </a:p>
        </p:txBody>
      </p:sp>
    </p:spTree>
    <p:extLst>
      <p:ext uri="{BB962C8B-B14F-4D97-AF65-F5344CB8AC3E}">
        <p14:creationId xmlns:p14="http://schemas.microsoft.com/office/powerpoint/2010/main" val="272762126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068F922-6163-4332-9B11-E323EA7F7A1D}" type="slidenum">
              <a:rPr lang="en-GB" smtClean="0"/>
              <a:t>4</a:t>
            </a:fld>
            <a:endParaRPr lang="en-GB"/>
          </a:p>
        </p:txBody>
      </p:sp>
    </p:spTree>
    <p:extLst>
      <p:ext uri="{BB962C8B-B14F-4D97-AF65-F5344CB8AC3E}">
        <p14:creationId xmlns:p14="http://schemas.microsoft.com/office/powerpoint/2010/main" val="296765908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1BA56E14-E9CA-47FA-8EBB-1378995C5C56}" type="slidenum">
              <a:rPr lang="en-GB" smtClean="0"/>
              <a:t>5</a:t>
            </a:fld>
            <a:endParaRPr lang="en-GB"/>
          </a:p>
        </p:txBody>
      </p:sp>
    </p:spTree>
    <p:extLst>
      <p:ext uri="{BB962C8B-B14F-4D97-AF65-F5344CB8AC3E}">
        <p14:creationId xmlns:p14="http://schemas.microsoft.com/office/powerpoint/2010/main" val="272654400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ltLang="en-US" sz="1800" dirty="0" smtClean="0"/>
              <a:t>All this metadata</a:t>
            </a:r>
            <a:r>
              <a:rPr lang="en-US" altLang="en-US" sz="1800" baseline="0" dirty="0" smtClean="0"/>
              <a:t> is machine </a:t>
            </a:r>
            <a:r>
              <a:rPr lang="en-US" altLang="en-US" sz="1800" baseline="0" dirty="0" err="1" smtClean="0"/>
              <a:t>processable</a:t>
            </a:r>
            <a:endParaRPr lang="en-US" altLang="en-US" sz="1800" dirty="0" smtClean="0"/>
          </a:p>
          <a:p>
            <a:endParaRPr lang="en-US" altLang="en-US" sz="1800" dirty="0" smtClean="0"/>
          </a:p>
          <a:p>
            <a:r>
              <a:rPr lang="en-US" altLang="en-US" sz="1800" dirty="0" smtClean="0"/>
              <a:t>Catalogue spanning repositories, Keeping context </a:t>
            </a:r>
            <a:br>
              <a:rPr lang="en-US" altLang="en-US" sz="1800" dirty="0" smtClean="0"/>
            </a:br>
            <a:r>
              <a:rPr lang="en-US" altLang="en-US" sz="1200" dirty="0" smtClean="0"/>
              <a:t>respects project data solutions, reuses public content, structured</a:t>
            </a:r>
          </a:p>
          <a:p>
            <a:r>
              <a:rPr lang="en-US" altLang="en-US" sz="1200" dirty="0" smtClean="0"/>
              <a:t>SEEK aggregates as well as stores, so encourages domain specific publishing too</a:t>
            </a:r>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6</a:t>
            </a:fld>
            <a:endParaRPr lang="en-GB"/>
          </a:p>
        </p:txBody>
      </p:sp>
    </p:spTree>
    <p:extLst>
      <p:ext uri="{BB962C8B-B14F-4D97-AF65-F5344CB8AC3E}">
        <p14:creationId xmlns:p14="http://schemas.microsoft.com/office/powerpoint/2010/main" val="61678913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2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8192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smtClean="0"/>
          </a:p>
        </p:txBody>
      </p:sp>
      <p:sp>
        <p:nvSpPr>
          <p:cNvPr id="4" name="Slide Number Placeholder 3"/>
          <p:cNvSpPr>
            <a:spLocks noGrp="1"/>
          </p:cNvSpPr>
          <p:nvPr>
            <p:ph type="sldNum" sz="quarter" idx="5"/>
          </p:nvPr>
        </p:nvSpPr>
        <p:spPr/>
        <p:txBody>
          <a:bodyPr/>
          <a:lstStyle/>
          <a:p>
            <a:pPr>
              <a:defRPr/>
            </a:pPr>
            <a:fld id="{40B0D39C-B31F-42E2-B82C-C61938528982}" type="slidenum">
              <a:rPr lang="en-GB" smtClean="0">
                <a:solidFill>
                  <a:prstClr val="black"/>
                </a:solidFill>
              </a:rPr>
              <a:pPr>
                <a:defRPr/>
              </a:pPr>
              <a:t>7</a:t>
            </a:fld>
            <a:endParaRPr lang="en-GB">
              <a:solidFill>
                <a:prstClr val="black"/>
              </a:solidFill>
            </a:endParaRPr>
          </a:p>
        </p:txBody>
      </p:sp>
    </p:spTree>
    <p:extLst>
      <p:ext uri="{BB962C8B-B14F-4D97-AF65-F5344CB8AC3E}">
        <p14:creationId xmlns:p14="http://schemas.microsoft.com/office/powerpoint/2010/main" val="114737125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8</a:t>
            </a:fld>
            <a:endParaRPr lang="en-GB"/>
          </a:p>
        </p:txBody>
      </p:sp>
    </p:spTree>
    <p:extLst>
      <p:ext uri="{BB962C8B-B14F-4D97-AF65-F5344CB8AC3E}">
        <p14:creationId xmlns:p14="http://schemas.microsoft.com/office/powerpoint/2010/main" val="236288190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7826"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defTabSz="930275">
              <a:spcBef>
                <a:spcPct val="30000"/>
              </a:spcBef>
              <a:defRPr sz="1200">
                <a:solidFill>
                  <a:schemeClr val="tx1"/>
                </a:solidFill>
                <a:latin typeface="Calibri" panose="020F0502020204030204" pitchFamily="34" charset="0"/>
              </a:defRPr>
            </a:lvl1pPr>
            <a:lvl2pPr marL="742950" indent="-285750" defTabSz="930275">
              <a:spcBef>
                <a:spcPct val="30000"/>
              </a:spcBef>
              <a:defRPr sz="1200">
                <a:solidFill>
                  <a:schemeClr val="tx1"/>
                </a:solidFill>
                <a:latin typeface="Calibri" panose="020F0502020204030204" pitchFamily="34" charset="0"/>
              </a:defRPr>
            </a:lvl2pPr>
            <a:lvl3pPr marL="1143000" indent="-228600" defTabSz="930275">
              <a:spcBef>
                <a:spcPct val="30000"/>
              </a:spcBef>
              <a:defRPr sz="1200">
                <a:solidFill>
                  <a:schemeClr val="tx1"/>
                </a:solidFill>
                <a:latin typeface="Calibri" panose="020F0502020204030204" pitchFamily="34" charset="0"/>
              </a:defRPr>
            </a:lvl3pPr>
            <a:lvl4pPr marL="1600200" indent="-228600" defTabSz="930275">
              <a:spcBef>
                <a:spcPct val="30000"/>
              </a:spcBef>
              <a:defRPr sz="1200">
                <a:solidFill>
                  <a:schemeClr val="tx1"/>
                </a:solidFill>
                <a:latin typeface="Calibri" panose="020F0502020204030204" pitchFamily="34" charset="0"/>
              </a:defRPr>
            </a:lvl4pPr>
            <a:lvl5pPr marL="2057400" indent="-228600" defTabSz="930275">
              <a:spcBef>
                <a:spcPct val="30000"/>
              </a:spcBef>
              <a:defRPr sz="1200">
                <a:solidFill>
                  <a:schemeClr val="tx1"/>
                </a:solidFill>
                <a:latin typeface="Calibri" panose="020F0502020204030204" pitchFamily="34" charset="0"/>
              </a:defRPr>
            </a:lvl5pPr>
            <a:lvl6pPr marL="2514600" indent="-228600" defTabSz="930275" eaLnBrk="0" fontAlgn="base" hangingPunct="0">
              <a:spcBef>
                <a:spcPct val="30000"/>
              </a:spcBef>
              <a:spcAft>
                <a:spcPct val="0"/>
              </a:spcAft>
              <a:defRPr sz="1200">
                <a:solidFill>
                  <a:schemeClr val="tx1"/>
                </a:solidFill>
                <a:latin typeface="Calibri" panose="020F0502020204030204" pitchFamily="34" charset="0"/>
              </a:defRPr>
            </a:lvl6pPr>
            <a:lvl7pPr marL="2971800" indent="-228600" defTabSz="930275" eaLnBrk="0" fontAlgn="base" hangingPunct="0">
              <a:spcBef>
                <a:spcPct val="30000"/>
              </a:spcBef>
              <a:spcAft>
                <a:spcPct val="0"/>
              </a:spcAft>
              <a:defRPr sz="1200">
                <a:solidFill>
                  <a:schemeClr val="tx1"/>
                </a:solidFill>
                <a:latin typeface="Calibri" panose="020F0502020204030204" pitchFamily="34" charset="0"/>
              </a:defRPr>
            </a:lvl7pPr>
            <a:lvl8pPr marL="3429000" indent="-228600" defTabSz="930275" eaLnBrk="0" fontAlgn="base" hangingPunct="0">
              <a:spcBef>
                <a:spcPct val="30000"/>
              </a:spcBef>
              <a:spcAft>
                <a:spcPct val="0"/>
              </a:spcAft>
              <a:defRPr sz="1200">
                <a:solidFill>
                  <a:schemeClr val="tx1"/>
                </a:solidFill>
                <a:latin typeface="Calibri" panose="020F0502020204030204" pitchFamily="34" charset="0"/>
              </a:defRPr>
            </a:lvl8pPr>
            <a:lvl9pPr marL="3886200" indent="-228600" defTabSz="930275" eaLnBrk="0" fontAlgn="base" hangingPunct="0">
              <a:spcBef>
                <a:spcPct val="30000"/>
              </a:spcBef>
              <a:spcAft>
                <a:spcPct val="0"/>
              </a:spcAft>
              <a:defRPr sz="1200">
                <a:solidFill>
                  <a:schemeClr val="tx1"/>
                </a:solidFill>
                <a:latin typeface="Calibri" panose="020F0502020204030204" pitchFamily="34" charset="0"/>
              </a:defRPr>
            </a:lvl9pPr>
          </a:lstStyle>
          <a:p>
            <a:pPr algn="r" fontAlgn="base">
              <a:spcBef>
                <a:spcPct val="0"/>
              </a:spcBef>
              <a:spcAft>
                <a:spcPct val="0"/>
              </a:spcAft>
            </a:pPr>
            <a:fld id="{2351CC56-B718-4CE3-AB2C-E3900B55E5FA}" type="slidenum">
              <a:rPr lang="en-US" altLang="en-US" smtClean="0">
                <a:solidFill>
                  <a:srgbClr val="000000"/>
                </a:solidFill>
                <a:latin typeface="Times New Roman" panose="02020603050405020304" pitchFamily="18" charset="0"/>
                <a:ea typeface="MS PGothic" panose="020B0600070205080204" pitchFamily="34" charset="-128"/>
                <a:cs typeface="Arial" panose="020B0604020202020204" pitchFamily="34" charset="0"/>
              </a:rPr>
              <a:pPr algn="r" fontAlgn="base">
                <a:spcBef>
                  <a:spcPct val="0"/>
                </a:spcBef>
                <a:spcAft>
                  <a:spcPct val="0"/>
                </a:spcAft>
              </a:pPr>
              <a:t>9</a:t>
            </a:fld>
            <a:endParaRPr lang="en-US" altLang="en-US" smtClean="0">
              <a:solidFill>
                <a:srgbClr val="000000"/>
              </a:solidFill>
              <a:latin typeface="Times New Roman" panose="02020603050405020304" pitchFamily="18" charset="0"/>
              <a:ea typeface="MS PGothic" panose="020B0600070205080204" pitchFamily="34" charset="-128"/>
              <a:cs typeface="Arial" panose="020B0604020202020204" pitchFamily="34" charset="0"/>
            </a:endParaRPr>
          </a:p>
        </p:txBody>
      </p:sp>
      <p:sp>
        <p:nvSpPr>
          <p:cNvPr id="77827"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Calibri" panose="020F0502020204030204" pitchFamily="34" charset="0"/>
              </a:defRPr>
            </a:lvl1pPr>
            <a:lvl2pPr marL="742950" indent="-285750">
              <a:spcBef>
                <a:spcPct val="30000"/>
              </a:spcBef>
              <a:defRPr sz="1200">
                <a:solidFill>
                  <a:schemeClr val="tx1"/>
                </a:solidFill>
                <a:latin typeface="Calibri" panose="020F0502020204030204" pitchFamily="34" charset="0"/>
              </a:defRPr>
            </a:lvl2pPr>
            <a:lvl3pPr marL="1143000" indent="-228600">
              <a:spcBef>
                <a:spcPct val="30000"/>
              </a:spcBef>
              <a:defRPr sz="1200">
                <a:solidFill>
                  <a:schemeClr val="tx1"/>
                </a:solidFill>
                <a:latin typeface="Calibri" panose="020F0502020204030204" pitchFamily="34" charset="0"/>
              </a:defRPr>
            </a:lvl3pPr>
            <a:lvl4pPr marL="1600200" indent="-228600">
              <a:spcBef>
                <a:spcPct val="30000"/>
              </a:spcBef>
              <a:defRPr sz="1200">
                <a:solidFill>
                  <a:schemeClr val="tx1"/>
                </a:solidFill>
                <a:latin typeface="Calibri" panose="020F0502020204030204" pitchFamily="34" charset="0"/>
              </a:defRPr>
            </a:lvl4pPr>
            <a:lvl5pPr marL="2057400" indent="-228600">
              <a:spcBef>
                <a:spcPct val="30000"/>
              </a:spcBef>
              <a:defRPr sz="1200">
                <a:solidFill>
                  <a:schemeClr val="tx1"/>
                </a:solidFill>
                <a:latin typeface="Calibri" panose="020F0502020204030204" pitchFamily="34" charset="0"/>
              </a:defRPr>
            </a:lvl5pPr>
            <a:lvl6pPr marL="2514600" indent="-228600" eaLnBrk="0" fontAlgn="base" hangingPunct="0">
              <a:spcBef>
                <a:spcPct val="30000"/>
              </a:spcBef>
              <a:spcAft>
                <a:spcPct val="0"/>
              </a:spcAft>
              <a:defRPr sz="1200">
                <a:solidFill>
                  <a:schemeClr val="tx1"/>
                </a:solidFill>
                <a:latin typeface="Calibri" panose="020F0502020204030204" pitchFamily="34" charset="0"/>
              </a:defRPr>
            </a:lvl6pPr>
            <a:lvl7pPr marL="2971800" indent="-228600" eaLnBrk="0" fontAlgn="base" hangingPunct="0">
              <a:spcBef>
                <a:spcPct val="30000"/>
              </a:spcBef>
              <a:spcAft>
                <a:spcPct val="0"/>
              </a:spcAft>
              <a:defRPr sz="1200">
                <a:solidFill>
                  <a:schemeClr val="tx1"/>
                </a:solidFill>
                <a:latin typeface="Calibri" panose="020F0502020204030204" pitchFamily="34" charset="0"/>
              </a:defRPr>
            </a:lvl7pPr>
            <a:lvl8pPr marL="3429000" indent="-228600" eaLnBrk="0" fontAlgn="base" hangingPunct="0">
              <a:spcBef>
                <a:spcPct val="30000"/>
              </a:spcBef>
              <a:spcAft>
                <a:spcPct val="0"/>
              </a:spcAft>
              <a:defRPr sz="1200">
                <a:solidFill>
                  <a:schemeClr val="tx1"/>
                </a:solidFill>
                <a:latin typeface="Calibri" panose="020F0502020204030204" pitchFamily="34" charset="0"/>
              </a:defRPr>
            </a:lvl8pPr>
            <a:lvl9pPr marL="3886200" indent="-228600" eaLnBrk="0" fontAlgn="base" hangingPunct="0">
              <a:spcBef>
                <a:spcPct val="30000"/>
              </a:spcBef>
              <a:spcAft>
                <a:spcPct val="0"/>
              </a:spcAft>
              <a:defRPr sz="1200">
                <a:solidFill>
                  <a:schemeClr val="tx1"/>
                </a:solidFill>
                <a:latin typeface="Calibri" panose="020F0502020204030204" pitchFamily="34" charset="0"/>
              </a:defRPr>
            </a:lvl9pPr>
          </a:lstStyle>
          <a:p>
            <a:pPr algn="r" fontAlgn="base">
              <a:spcBef>
                <a:spcPct val="0"/>
              </a:spcBef>
              <a:spcAft>
                <a:spcPct val="0"/>
              </a:spcAft>
            </a:pPr>
            <a:fld id="{A62EB06B-D7F3-481B-9F11-E87019B58639}" type="slidenum">
              <a:rPr lang="en-GB" altLang="en-US" smtClean="0">
                <a:solidFill>
                  <a:srgbClr val="000000"/>
                </a:solidFill>
                <a:ea typeface="MS PGothic" panose="020B0600070205080204" pitchFamily="34" charset="-128"/>
                <a:cs typeface="Arial" panose="020B0604020202020204" pitchFamily="34" charset="0"/>
              </a:rPr>
              <a:pPr algn="r" fontAlgn="base">
                <a:spcBef>
                  <a:spcPct val="0"/>
                </a:spcBef>
                <a:spcAft>
                  <a:spcPct val="0"/>
                </a:spcAft>
              </a:pPr>
              <a:t>9</a:t>
            </a:fld>
            <a:endParaRPr lang="en-GB" altLang="en-US" smtClean="0">
              <a:solidFill>
                <a:srgbClr val="000000"/>
              </a:solidFill>
              <a:ea typeface="MS PGothic" panose="020B0600070205080204" pitchFamily="34" charset="-128"/>
              <a:cs typeface="Arial" panose="020B0604020202020204" pitchFamily="34" charset="0"/>
            </a:endParaRPr>
          </a:p>
        </p:txBody>
      </p:sp>
      <p:sp>
        <p:nvSpPr>
          <p:cNvPr id="77828" name="Rectangle 2"/>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7829" name="Rectangle 3"/>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spcBef>
                <a:spcPct val="0"/>
              </a:spcBef>
            </a:pPr>
            <a:r>
              <a:rPr lang="en-GB" altLang="en-US" smtClean="0">
                <a:ea typeface="MS PGothic" panose="020B0600070205080204" pitchFamily="34" charset="-128"/>
              </a:rPr>
              <a:t>Linking methods with data and linking models with data</a:t>
            </a:r>
          </a:p>
        </p:txBody>
      </p:sp>
    </p:spTree>
    <p:extLst>
      <p:ext uri="{BB962C8B-B14F-4D97-AF65-F5344CB8AC3E}">
        <p14:creationId xmlns:p14="http://schemas.microsoft.com/office/powerpoint/2010/main" val="1224237842"/>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smtClean="0">
                <a:latin typeface="Corbel" panose="020B0503020204020204" pitchFamily="34" charset="0"/>
              </a:rPr>
              <a:t>Its NOT an</a:t>
            </a:r>
            <a:r>
              <a:rPr lang="en-GB" baseline="0" dirty="0" smtClean="0">
                <a:latin typeface="Corbel" panose="020B0503020204020204" pitchFamily="34" charset="0"/>
              </a:rPr>
              <a:t> integrated knowledge base – use other people’s for that!</a:t>
            </a:r>
          </a:p>
          <a:p>
            <a:r>
              <a:rPr lang="en-GB" baseline="0" dirty="0" smtClean="0">
                <a:latin typeface="Corbel" panose="020B0503020204020204" pitchFamily="34" charset="0"/>
              </a:rPr>
              <a:t>Incentive by side effect….additional value</a:t>
            </a:r>
          </a:p>
          <a:p>
            <a:endParaRPr lang="en-GB" dirty="0" smtClean="0">
              <a:latin typeface="Corbel" panose="020B0503020204020204" pitchFamily="34" charset="0"/>
            </a:endParaRPr>
          </a:p>
          <a:p>
            <a:endParaRPr lang="en-GB" dirty="0"/>
          </a:p>
        </p:txBody>
      </p:sp>
      <p:sp>
        <p:nvSpPr>
          <p:cNvPr id="4" name="Slide Number Placeholder 3"/>
          <p:cNvSpPr>
            <a:spLocks noGrp="1"/>
          </p:cNvSpPr>
          <p:nvPr>
            <p:ph type="sldNum" sz="quarter" idx="10"/>
          </p:nvPr>
        </p:nvSpPr>
        <p:spPr/>
        <p:txBody>
          <a:bodyPr/>
          <a:lstStyle/>
          <a:p>
            <a:fld id="{6068F922-6163-4332-9B11-E323EA7F7A1D}" type="slidenum">
              <a:rPr lang="en-GB" smtClean="0"/>
              <a:t>11</a:t>
            </a:fld>
            <a:endParaRPr lang="en-GB"/>
          </a:p>
        </p:txBody>
      </p:sp>
    </p:spTree>
    <p:extLst>
      <p:ext uri="{BB962C8B-B14F-4D97-AF65-F5344CB8AC3E}">
        <p14:creationId xmlns:p14="http://schemas.microsoft.com/office/powerpoint/2010/main" val="209829053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sz="1200" dirty="0" smtClean="0"/>
              <a:t>Spreadsheet tooling for annotating data, templates for different assays</a:t>
            </a:r>
          </a:p>
          <a:p>
            <a:pPr marL="228600" indent="-228600"/>
            <a:r>
              <a:rPr lang="en-GB" dirty="0" smtClean="0">
                <a:latin typeface="Calibri" charset="0"/>
              </a:rPr>
              <a:t>RightField is an </a:t>
            </a:r>
            <a:r>
              <a:rPr lang="en-GB" dirty="0" err="1" smtClean="0">
                <a:latin typeface="Calibri" charset="0"/>
              </a:rPr>
              <a:t>Adminstrator’s</a:t>
            </a:r>
            <a:r>
              <a:rPr lang="en-GB" dirty="0" smtClean="0">
                <a:latin typeface="Calibri" charset="0"/>
              </a:rPr>
              <a:t> tool to be used by an </a:t>
            </a:r>
            <a:r>
              <a:rPr lang="en-GB" dirty="0" err="1" smtClean="0">
                <a:latin typeface="Calibri" charset="0"/>
              </a:rPr>
              <a:t>informatician</a:t>
            </a:r>
            <a:r>
              <a:rPr lang="en-GB" dirty="0" smtClean="0">
                <a:latin typeface="Calibri" charset="0"/>
              </a:rPr>
              <a:t>. The user of the spreadsheets need never see this and the scary ontology stuff.</a:t>
            </a:r>
          </a:p>
        </p:txBody>
      </p:sp>
      <p:sp>
        <p:nvSpPr>
          <p:cNvPr id="4" name="Slide Number Placeholder 3"/>
          <p:cNvSpPr>
            <a:spLocks noGrp="1"/>
          </p:cNvSpPr>
          <p:nvPr>
            <p:ph type="sldNum" sz="quarter" idx="10"/>
          </p:nvPr>
        </p:nvSpPr>
        <p:spPr/>
        <p:txBody>
          <a:bodyPr/>
          <a:lstStyle/>
          <a:p>
            <a:fld id="{6751AFFE-83C0-47A6-821E-802906FFEB46}" type="slidenum">
              <a:rPr lang="en-GB" smtClean="0"/>
              <a:t>13</a:t>
            </a:fld>
            <a:endParaRPr lang="en-GB"/>
          </a:p>
        </p:txBody>
      </p:sp>
    </p:spTree>
    <p:extLst>
      <p:ext uri="{BB962C8B-B14F-4D97-AF65-F5344CB8AC3E}">
        <p14:creationId xmlns:p14="http://schemas.microsoft.com/office/powerpoint/2010/main" val="161889118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b="1" dirty="0" smtClean="0"/>
              <a:t>Simulation Experiment Description Markup Language</a:t>
            </a:r>
            <a:r>
              <a:rPr lang="en-GB" dirty="0" smtClean="0"/>
              <a:t> (SED-ML). SED-ML is an XML-based format for encoding simulation setups, to ensure exchangeability and reproducibility of simulation experiments. It follows the requirements defined in the </a:t>
            </a:r>
            <a:r>
              <a:rPr lang="en-GB" dirty="0" smtClean="0">
                <a:hlinkClick r:id="rId3"/>
              </a:rPr>
              <a:t>MIASE guidelines</a:t>
            </a:r>
            <a:r>
              <a:rPr lang="en-GB" dirty="0" smtClean="0"/>
              <a:t>. </a:t>
            </a:r>
            <a:endParaRPr lang="en-GB" dirty="0"/>
          </a:p>
        </p:txBody>
      </p:sp>
      <p:sp>
        <p:nvSpPr>
          <p:cNvPr id="4" name="Slide Number Placeholder 3"/>
          <p:cNvSpPr>
            <a:spLocks noGrp="1"/>
          </p:cNvSpPr>
          <p:nvPr>
            <p:ph type="sldNum" sz="quarter" idx="10"/>
          </p:nvPr>
        </p:nvSpPr>
        <p:spPr/>
        <p:txBody>
          <a:bodyPr/>
          <a:lstStyle/>
          <a:p>
            <a:fld id="{1BA56E14-E9CA-47FA-8EBB-1378995C5C56}" type="slidenum">
              <a:rPr lang="en-GB" smtClean="0"/>
              <a:t>16</a:t>
            </a:fld>
            <a:endParaRPr lang="en-GB"/>
          </a:p>
        </p:txBody>
      </p:sp>
    </p:spTree>
    <p:extLst>
      <p:ext uri="{BB962C8B-B14F-4D97-AF65-F5344CB8AC3E}">
        <p14:creationId xmlns:p14="http://schemas.microsoft.com/office/powerpoint/2010/main" val="170098344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9216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de-DE" altLang="en-US" smtClean="0"/>
          </a:p>
        </p:txBody>
      </p:sp>
      <p:sp>
        <p:nvSpPr>
          <p:cNvPr id="4" name="Slide Number Placeholder 3"/>
          <p:cNvSpPr>
            <a:spLocks noGrp="1"/>
          </p:cNvSpPr>
          <p:nvPr>
            <p:ph type="sldNum" sz="quarter" idx="5"/>
          </p:nvPr>
        </p:nvSpPr>
        <p:spPr/>
        <p:txBody>
          <a:bodyPr/>
          <a:lstStyle/>
          <a:p>
            <a:pPr>
              <a:defRPr/>
            </a:pPr>
            <a:fld id="{D6C60ACE-FAC5-4408-908B-54E7E47D95A2}" type="slidenum">
              <a:rPr lang="de-DE" smtClean="0">
                <a:solidFill>
                  <a:prstClr val="black"/>
                </a:solidFill>
              </a:rPr>
              <a:pPr>
                <a:defRPr/>
              </a:pPr>
              <a:t>17</a:t>
            </a:fld>
            <a:endParaRPr lang="de-DE">
              <a:solidFill>
                <a:prstClr val="black"/>
              </a:solidFill>
            </a:endParaRPr>
          </a:p>
        </p:txBody>
      </p:sp>
    </p:spTree>
    <p:extLst>
      <p:ext uri="{BB962C8B-B14F-4D97-AF65-F5344CB8AC3E}">
        <p14:creationId xmlns:p14="http://schemas.microsoft.com/office/powerpoint/2010/main" val="423149109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19</a:t>
            </a:fld>
            <a:endParaRPr lang="en-GB"/>
          </a:p>
        </p:txBody>
      </p:sp>
    </p:spTree>
    <p:extLst>
      <p:ext uri="{BB962C8B-B14F-4D97-AF65-F5344CB8AC3E}">
        <p14:creationId xmlns:p14="http://schemas.microsoft.com/office/powerpoint/2010/main" val="314148981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dirty="0"/>
          </a:p>
        </p:txBody>
      </p:sp>
      <p:sp>
        <p:nvSpPr>
          <p:cNvPr id="4" name="Slide Number Placeholder 3"/>
          <p:cNvSpPr>
            <a:spLocks noGrp="1"/>
          </p:cNvSpPr>
          <p:nvPr>
            <p:ph type="sldNum" sz="quarter" idx="10"/>
          </p:nvPr>
        </p:nvSpPr>
        <p:spPr/>
        <p:txBody>
          <a:bodyPr/>
          <a:lstStyle/>
          <a:p>
            <a:fld id="{6751AFFE-83C0-47A6-821E-802906FFEB46}" type="slidenum">
              <a:rPr lang="en-GB" smtClean="0"/>
              <a:t>20</a:t>
            </a:fld>
            <a:endParaRPr lang="en-GB"/>
          </a:p>
        </p:txBody>
      </p:sp>
    </p:spTree>
    <p:extLst>
      <p:ext uri="{BB962C8B-B14F-4D97-AF65-F5344CB8AC3E}">
        <p14:creationId xmlns:p14="http://schemas.microsoft.com/office/powerpoint/2010/main" val="304341247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068F922-6163-4332-9B11-E323EA7F7A1D}" type="slidenum">
              <a:rPr lang="en-GB" smtClean="0"/>
              <a:t>24</a:t>
            </a:fld>
            <a:endParaRPr lang="en-GB"/>
          </a:p>
        </p:txBody>
      </p:sp>
    </p:spTree>
    <p:extLst>
      <p:ext uri="{BB962C8B-B14F-4D97-AF65-F5344CB8AC3E}">
        <p14:creationId xmlns:p14="http://schemas.microsoft.com/office/powerpoint/2010/main" val="3375058957"/>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png"/><Relationship Id="rId1" Type="http://schemas.openxmlformats.org/officeDocument/2006/relationships/slideMaster" Target="../slideMasters/slideMaster5.xml"/><Relationship Id="rId4" Type="http://schemas.openxmlformats.org/officeDocument/2006/relationships/image" Target="../media/image6.png"/></Relationships>
</file>

<file path=ppt/slideLayouts/_rels/slideLayout41.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5.xml"/></Relationships>
</file>

<file path=ppt/slideLayouts/_rels/slideLayout4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5.xml"/></Relationships>
</file>

<file path=ppt/slideLayouts/_rels/slideLayout43.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5.xml"/></Relationships>
</file>

<file path=ppt/slideLayouts/_rels/slideLayout44.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5.xml"/></Relationships>
</file>

<file path=ppt/slideLayouts/_rels/slideLayout45.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Master" Target="../slideMasters/slideMaster5.xml"/></Relationships>
</file>

<file path=ppt/slideLayouts/_rels/slideLayout46.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slideLayout1.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7" name="Rectangle 6"/>
          <p:cNvSpPr/>
          <p:nvPr userDrawn="1"/>
        </p:nvSpPr>
        <p:spPr>
          <a:xfrm>
            <a:off x="-36512" y="0"/>
            <a:ext cx="9180512" cy="148478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2" name="Title 1"/>
          <p:cNvSpPr>
            <a:spLocks noGrp="1"/>
          </p:cNvSpPr>
          <p:nvPr>
            <p:ph type="title"/>
          </p:nvPr>
        </p:nvSpPr>
        <p:spPr/>
        <p:txBody>
          <a:bodyPr/>
          <a:lstStyle>
            <a:lvl1pPr algn="l">
              <a:defRPr>
                <a:solidFill>
                  <a:schemeClr val="bg1"/>
                </a:solidFill>
                <a:latin typeface="Corbel" panose="020B0503020204020204" pitchFamily="34" charset="0"/>
              </a:defRPr>
            </a:lvl1pPr>
          </a:lstStyle>
          <a:p>
            <a:r>
              <a:rPr lang="en-US" dirty="0" smtClean="0"/>
              <a:t>Click to edit Master title style</a:t>
            </a:r>
            <a:endParaRPr lang="en-GB" dirty="0"/>
          </a:p>
        </p:txBody>
      </p:sp>
      <p:sp>
        <p:nvSpPr>
          <p:cNvPr id="3" name="Content Placeholder 2"/>
          <p:cNvSpPr>
            <a:spLocks noGrp="1"/>
          </p:cNvSpPr>
          <p:nvPr>
            <p:ph idx="1"/>
          </p:nvPr>
        </p:nvSpPr>
        <p:spPr/>
        <p:txBody>
          <a:bodyPr/>
          <a:lstStyle>
            <a:lvl1pPr>
              <a:defRPr>
                <a:latin typeface="Corbel" panose="020B0503020204020204" pitchFamily="34" charset="0"/>
              </a:defRPr>
            </a:lvl1pPr>
            <a:lvl2pPr>
              <a:defRPr>
                <a:latin typeface="Corbel" panose="020B0503020204020204" pitchFamily="34" charset="0"/>
              </a:defRPr>
            </a:lvl2pPr>
            <a:lvl3pPr>
              <a:defRPr>
                <a:latin typeface="Corbel" panose="020B0503020204020204" pitchFamily="34" charset="0"/>
              </a:defRPr>
            </a:lvl3pPr>
            <a:lvl4pPr>
              <a:defRPr>
                <a:latin typeface="Corbel" panose="020B0503020204020204" pitchFamily="34" charset="0"/>
              </a:defRPr>
            </a:lvl4pPr>
            <a:lvl5pPr>
              <a:defRPr>
                <a:latin typeface="Corbel" panose="020B0503020204020204" pitchFamily="34" charset="0"/>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pic>
        <p:nvPicPr>
          <p:cNvPr id="8" name="Bild 13"/>
          <p:cNvPicPr>
            <a:picLocks noChangeAspect="1"/>
          </p:cNvPicPr>
          <p:nvPr userDrawn="1"/>
        </p:nvPicPr>
        <p:blipFill>
          <a:blip r:embed="rId2"/>
          <a:stretch>
            <a:fillRect/>
          </a:stretch>
        </p:blipFill>
        <p:spPr>
          <a:xfrm>
            <a:off x="8243302" y="5928983"/>
            <a:ext cx="768322" cy="785686"/>
          </a:xfrm>
          <a:prstGeom prst="rect">
            <a:avLst/>
          </a:prstGeom>
        </p:spPr>
      </p:pic>
    </p:spTree>
    <p:extLst>
      <p:ext uri="{BB962C8B-B14F-4D97-AF65-F5344CB8AC3E}">
        <p14:creationId xmlns:p14="http://schemas.microsoft.com/office/powerpoint/2010/main" val="1782662489"/>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latin typeface="Corbel" panose="020B050302020402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GB" dirty="0"/>
          </a:p>
        </p:txBody>
      </p:sp>
      <p:sp>
        <p:nvSpPr>
          <p:cNvPr id="7" name="Rectangle 6"/>
          <p:cNvSpPr/>
          <p:nvPr userDrawn="1"/>
        </p:nvSpPr>
        <p:spPr>
          <a:xfrm>
            <a:off x="-36512" y="0"/>
            <a:ext cx="9180512" cy="3861048"/>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2" name="Title 1"/>
          <p:cNvSpPr>
            <a:spLocks noGrp="1"/>
          </p:cNvSpPr>
          <p:nvPr>
            <p:ph type="ctrTitle"/>
          </p:nvPr>
        </p:nvSpPr>
        <p:spPr>
          <a:xfrm>
            <a:off x="2843808" y="1196753"/>
            <a:ext cx="5614392" cy="2403698"/>
          </a:xfrm>
        </p:spPr>
        <p:txBody>
          <a:bodyPr/>
          <a:lstStyle>
            <a:lvl1pPr>
              <a:defRPr>
                <a:solidFill>
                  <a:schemeClr val="bg1"/>
                </a:solidFill>
                <a:latin typeface="Corbel" panose="020B0503020204020204" pitchFamily="34" charset="0"/>
              </a:defRPr>
            </a:lvl1pPr>
          </a:lstStyle>
          <a:p>
            <a:r>
              <a:rPr lang="en-US" dirty="0" smtClean="0"/>
              <a:t>Click to edit Master title style</a:t>
            </a:r>
            <a:endParaRPr lang="en-GB" dirty="0"/>
          </a:p>
        </p:txBody>
      </p:sp>
      <p:pic>
        <p:nvPicPr>
          <p:cNvPr id="9" name="Bild 13"/>
          <p:cNvPicPr>
            <a:picLocks noChangeAspect="1"/>
          </p:cNvPicPr>
          <p:nvPr userDrawn="1"/>
        </p:nvPicPr>
        <p:blipFill>
          <a:blip r:embed="rId2"/>
          <a:stretch>
            <a:fillRect/>
          </a:stretch>
        </p:blipFill>
        <p:spPr>
          <a:xfrm>
            <a:off x="233617" y="1196752"/>
            <a:ext cx="2394167" cy="2448272"/>
          </a:xfrm>
          <a:prstGeom prst="rect">
            <a:avLst/>
          </a:prstGeom>
        </p:spPr>
      </p:pic>
    </p:spTree>
    <p:extLst>
      <p:ext uri="{BB962C8B-B14F-4D97-AF65-F5344CB8AC3E}">
        <p14:creationId xmlns:p14="http://schemas.microsoft.com/office/powerpoint/2010/main" val="556745384"/>
      </p:ext>
    </p:extLst>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Rectangle 7"/>
          <p:cNvSpPr/>
          <p:nvPr userDrawn="1"/>
        </p:nvSpPr>
        <p:spPr>
          <a:xfrm>
            <a:off x="-36512" y="0"/>
            <a:ext cx="9180512" cy="148478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2" name="Title 1"/>
          <p:cNvSpPr>
            <a:spLocks noGrp="1"/>
          </p:cNvSpPr>
          <p:nvPr>
            <p:ph type="title"/>
          </p:nvPr>
        </p:nvSpPr>
        <p:spPr/>
        <p:txBody>
          <a:bodyPr/>
          <a:lstStyle>
            <a:lvl1pPr algn="l">
              <a:defRPr>
                <a:solidFill>
                  <a:schemeClr val="bg1"/>
                </a:solidFill>
                <a:latin typeface="Corbel" panose="020B0503020204020204" pitchFamily="34" charset="0"/>
              </a:defRPr>
            </a:lvl1pPr>
          </a:lstStyle>
          <a:p>
            <a:r>
              <a:rPr lang="en-US" dirty="0" smtClean="0"/>
              <a:t>Click to edit Master title style</a:t>
            </a:r>
            <a:endParaRPr lang="en-GB" dirty="0"/>
          </a:p>
        </p:txBody>
      </p:sp>
      <p:sp>
        <p:nvSpPr>
          <p:cNvPr id="3" name="Content Placeholder 2"/>
          <p:cNvSpPr>
            <a:spLocks noGrp="1"/>
          </p:cNvSpPr>
          <p:nvPr>
            <p:ph sz="half" idx="1"/>
          </p:nvPr>
        </p:nvSpPr>
        <p:spPr>
          <a:xfrm>
            <a:off x="457200" y="1600200"/>
            <a:ext cx="4038600" cy="4525963"/>
          </a:xfrm>
        </p:spPr>
        <p:txBody>
          <a:bodyPr/>
          <a:lstStyle>
            <a:lvl1pPr>
              <a:defRPr sz="2800">
                <a:latin typeface="Corbel" panose="020B0503020204020204" pitchFamily="34" charset="0"/>
              </a:defRPr>
            </a:lvl1pPr>
            <a:lvl2pPr>
              <a:defRPr sz="2400">
                <a:latin typeface="Corbel" panose="020B0503020204020204" pitchFamily="34" charset="0"/>
              </a:defRPr>
            </a:lvl2pPr>
            <a:lvl3pPr>
              <a:defRPr sz="2000">
                <a:latin typeface="Corbel" panose="020B0503020204020204" pitchFamily="34" charset="0"/>
              </a:defRPr>
            </a:lvl3pPr>
            <a:lvl4pPr>
              <a:defRPr sz="1800">
                <a:latin typeface="Corbel" panose="020B0503020204020204" pitchFamily="34" charset="0"/>
              </a:defRPr>
            </a:lvl4pPr>
            <a:lvl5pPr>
              <a:defRPr sz="1800">
                <a:latin typeface="Corbel" panose="020B0503020204020204"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sp>
        <p:nvSpPr>
          <p:cNvPr id="4" name="Content Placeholder 3"/>
          <p:cNvSpPr>
            <a:spLocks noGrp="1"/>
          </p:cNvSpPr>
          <p:nvPr>
            <p:ph sz="half" idx="2"/>
          </p:nvPr>
        </p:nvSpPr>
        <p:spPr>
          <a:xfrm>
            <a:off x="4648200" y="1600200"/>
            <a:ext cx="4038600" cy="4525963"/>
          </a:xfrm>
        </p:spPr>
        <p:txBody>
          <a:bodyPr/>
          <a:lstStyle>
            <a:lvl1pPr>
              <a:defRPr sz="2800">
                <a:latin typeface="Corbel" panose="020B0503020204020204" pitchFamily="34" charset="0"/>
              </a:defRPr>
            </a:lvl1pPr>
            <a:lvl2pPr>
              <a:defRPr sz="2400">
                <a:latin typeface="Corbel" panose="020B0503020204020204" pitchFamily="34" charset="0"/>
              </a:defRPr>
            </a:lvl2pPr>
            <a:lvl3pPr>
              <a:defRPr sz="2000">
                <a:latin typeface="Corbel" panose="020B0503020204020204" pitchFamily="34" charset="0"/>
              </a:defRPr>
            </a:lvl3pPr>
            <a:lvl4pPr>
              <a:defRPr sz="1800">
                <a:latin typeface="Corbel" panose="020B0503020204020204" pitchFamily="34" charset="0"/>
              </a:defRPr>
            </a:lvl4pPr>
            <a:lvl5pPr>
              <a:defRPr sz="1800">
                <a:latin typeface="Corbel" panose="020B0503020204020204"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pic>
        <p:nvPicPr>
          <p:cNvPr id="9" name="Bild 13"/>
          <p:cNvPicPr>
            <a:picLocks noChangeAspect="1"/>
          </p:cNvPicPr>
          <p:nvPr userDrawn="1"/>
        </p:nvPicPr>
        <p:blipFill>
          <a:blip r:embed="rId2"/>
          <a:stretch>
            <a:fillRect/>
          </a:stretch>
        </p:blipFill>
        <p:spPr>
          <a:xfrm>
            <a:off x="8243302" y="5928983"/>
            <a:ext cx="768322" cy="785686"/>
          </a:xfrm>
          <a:prstGeom prst="rect">
            <a:avLst/>
          </a:prstGeom>
        </p:spPr>
      </p:pic>
    </p:spTree>
    <p:extLst>
      <p:ext uri="{BB962C8B-B14F-4D97-AF65-F5344CB8AC3E}">
        <p14:creationId xmlns:p14="http://schemas.microsoft.com/office/powerpoint/2010/main" val="2899094319"/>
      </p:ext>
    </p:extLst>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atin typeface="Corbel" panose="020B0503020204020204" pitchFamily="34" charset="0"/>
              </a:defRPr>
            </a:lvl1pPr>
          </a:lstStyle>
          <a:p>
            <a:r>
              <a:rPr lang="en-US" dirty="0" smtClean="0"/>
              <a:t>Click to edit Master title style</a:t>
            </a:r>
            <a:endParaRPr lang="en-GB" dirty="0"/>
          </a:p>
        </p:txBody>
      </p:sp>
    </p:spTree>
    <p:extLst>
      <p:ext uri="{BB962C8B-B14F-4D97-AF65-F5344CB8AC3E}">
        <p14:creationId xmlns:p14="http://schemas.microsoft.com/office/powerpoint/2010/main" val="4286888383"/>
      </p:ext>
    </p:extLst>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x" preserve="1">
  <p:cSld name="1_Title and Body">
    <p:spTree>
      <p:nvGrpSpPr>
        <p:cNvPr id="1" name="Shape 20"/>
        <p:cNvGrpSpPr/>
        <p:nvPr/>
      </p:nvGrpSpPr>
      <p:grpSpPr>
        <a:xfrm>
          <a:off x="0" y="0"/>
          <a:ext cx="0" cy="0"/>
          <a:chOff x="0" y="0"/>
          <a:chExt cx="0" cy="0"/>
        </a:xfrm>
      </p:grpSpPr>
      <p:sp>
        <p:nvSpPr>
          <p:cNvPr id="29" name="Shape 29"/>
          <p:cNvSpPr txBox="1">
            <a:spLocks noGrp="1"/>
          </p:cNvSpPr>
          <p:nvPr>
            <p:ph type="title"/>
          </p:nvPr>
        </p:nvSpPr>
        <p:spPr>
          <a:xfrm>
            <a:off x="457200" y="274637"/>
            <a:ext cx="7283152" cy="1143000"/>
          </a:xfrm>
          <a:prstGeom prst="rect">
            <a:avLst/>
          </a:prstGeom>
        </p:spPr>
        <p:txBody>
          <a:bodyPr lIns="91425" tIns="91425" rIns="91425" bIns="91425" anchor="b" anchorCtr="0"/>
          <a:lstStyle>
            <a:lvl1pPr>
              <a:spcBef>
                <a:spcPts val="0"/>
              </a:spcBef>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dirty="0"/>
          </a:p>
        </p:txBody>
      </p:sp>
      <p:sp>
        <p:nvSpPr>
          <p:cNvPr id="30" name="Shape 30"/>
          <p:cNvSpPr txBox="1">
            <a:spLocks noGrp="1"/>
          </p:cNvSpPr>
          <p:nvPr>
            <p:ph type="body" idx="1"/>
          </p:nvPr>
        </p:nvSpPr>
        <p:spPr>
          <a:xfrm>
            <a:off x="457200" y="1600200"/>
            <a:ext cx="8363272" cy="4277072"/>
          </a:xfrm>
          <a:prstGeom prst="rect">
            <a:avLst/>
          </a:prstGeom>
        </p:spPr>
        <p:txBody>
          <a:bodyPr lIns="91425" tIns="91425" rIns="91425" bIns="91425" anchor="t" anchorCtr="0"/>
          <a:lstStyle>
            <a:lvl1pPr>
              <a:spcBef>
                <a:spcPts val="0"/>
              </a:spcBef>
              <a:defRPr>
                <a:latin typeface="Corbel" panose="020B0503020204020204" pitchFamily="34" charset="0"/>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dirty="0"/>
          </a:p>
        </p:txBody>
      </p:sp>
      <p:pic>
        <p:nvPicPr>
          <p:cNvPr id="5" name="Picture 2" descr="C:\Users\carole\Dropbox\FAIRDOM\Graphics\Stickers\fairdom-sticker.png"/>
          <p:cNvPicPr>
            <a:picLocks noChangeAspect="1" noChangeArrowheads="1"/>
          </p:cNvPicPr>
          <p:nvPr userDrawn="1"/>
        </p:nvPicPr>
        <p:blipFill rotWithShape="1">
          <a:blip r:embed="rId2" cstate="print">
            <a:extLst>
              <a:ext uri="{28A0092B-C50C-407E-A947-70E740481C1C}">
                <a14:useLocalDpi xmlns:a14="http://schemas.microsoft.com/office/drawing/2010/main" val="0"/>
              </a:ext>
            </a:extLst>
          </a:blip>
          <a:srcRect l="38639" t="4097" r="7847" b="65275"/>
          <a:stretch/>
        </p:blipFill>
        <p:spPr bwMode="auto">
          <a:xfrm>
            <a:off x="8100392" y="6597352"/>
            <a:ext cx="987930" cy="225979"/>
          </a:xfrm>
          <a:prstGeom prst="rect">
            <a:avLst/>
          </a:prstGeom>
          <a:noFill/>
          <a:extLst>
            <a:ext uri="{909E8E84-426E-40DD-AFC4-6F175D3DCCD1}">
              <a14:hiddenFill xmlns:a14="http://schemas.microsoft.com/office/drawing/2010/main">
                <a:solidFill>
                  <a:srgbClr val="FFFFFF"/>
                </a:solidFill>
              </a14:hiddenFill>
            </a:ext>
          </a:extLst>
        </p:spPr>
      </p:pic>
      <p:sp>
        <p:nvSpPr>
          <p:cNvPr id="6" name="Rectangle 5"/>
          <p:cNvSpPr/>
          <p:nvPr userDrawn="1"/>
        </p:nvSpPr>
        <p:spPr>
          <a:xfrm>
            <a:off x="-36512" y="0"/>
            <a:ext cx="9180512" cy="148478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pic>
        <p:nvPicPr>
          <p:cNvPr id="7" name="Bild 13"/>
          <p:cNvPicPr>
            <a:picLocks noChangeAspect="1"/>
          </p:cNvPicPr>
          <p:nvPr userDrawn="1"/>
        </p:nvPicPr>
        <p:blipFill>
          <a:blip r:embed="rId3"/>
          <a:stretch>
            <a:fillRect/>
          </a:stretch>
        </p:blipFill>
        <p:spPr>
          <a:xfrm>
            <a:off x="8203883" y="5735969"/>
            <a:ext cx="832613" cy="851428"/>
          </a:xfrm>
          <a:prstGeom prst="rect">
            <a:avLst/>
          </a:prstGeom>
        </p:spPr>
      </p:pic>
    </p:spTree>
    <p:extLst>
      <p:ext uri="{BB962C8B-B14F-4D97-AF65-F5344CB8AC3E}">
        <p14:creationId xmlns:p14="http://schemas.microsoft.com/office/powerpoint/2010/main" val="1886809581"/>
      </p:ext>
    </p:extLst>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blank">
  <p:cSld name="Leer">
    <p:spTree>
      <p:nvGrpSpPr>
        <p:cNvPr id="1" name=""/>
        <p:cNvGrpSpPr/>
        <p:nvPr/>
      </p:nvGrpSpPr>
      <p:grpSpPr>
        <a:xfrm>
          <a:off x="0" y="0"/>
          <a:ext cx="0" cy="0"/>
          <a:chOff x="0" y="0"/>
          <a:chExt cx="0" cy="0"/>
        </a:xfrm>
      </p:grpSpPr>
      <p:sp>
        <p:nvSpPr>
          <p:cNvPr id="2" name="Datumsplatzhalter 3"/>
          <p:cNvSpPr>
            <a:spLocks noGrp="1"/>
          </p:cNvSpPr>
          <p:nvPr>
            <p:ph type="dt" sz="half" idx="10"/>
          </p:nvPr>
        </p:nvSpPr>
        <p:spPr>
          <a:xfrm>
            <a:off x="457200" y="6356350"/>
            <a:ext cx="2133600" cy="365125"/>
          </a:xfrm>
          <a:prstGeom prst="rect">
            <a:avLst/>
          </a:prstGeom>
        </p:spPr>
        <p:txBody>
          <a:bodyPr/>
          <a:lstStyle>
            <a:lvl1pPr>
              <a:defRPr/>
            </a:lvl1pPr>
          </a:lstStyle>
          <a:p>
            <a:pPr>
              <a:defRPr/>
            </a:pPr>
            <a:fld id="{9DFAD2F0-8FD6-4F01-A769-67D6448584C0}" type="datetimeFigureOut">
              <a:rPr lang="de-DE">
                <a:solidFill>
                  <a:prstClr val="black"/>
                </a:solidFill>
              </a:rPr>
              <a:pPr>
                <a:defRPr/>
              </a:pPr>
              <a:t>09.11.2016</a:t>
            </a:fld>
            <a:endParaRPr lang="de-DE">
              <a:solidFill>
                <a:prstClr val="black"/>
              </a:solidFill>
            </a:endParaRPr>
          </a:p>
        </p:txBody>
      </p:sp>
      <p:sp>
        <p:nvSpPr>
          <p:cNvPr id="3" name="Fußzeilenplatzhalter 4"/>
          <p:cNvSpPr>
            <a:spLocks noGrp="1"/>
          </p:cNvSpPr>
          <p:nvPr>
            <p:ph type="ftr" sz="quarter" idx="11"/>
          </p:nvPr>
        </p:nvSpPr>
        <p:spPr>
          <a:xfrm>
            <a:off x="3124200" y="6356350"/>
            <a:ext cx="2895600" cy="365125"/>
          </a:xfrm>
          <a:prstGeom prst="rect">
            <a:avLst/>
          </a:prstGeom>
        </p:spPr>
        <p:txBody>
          <a:bodyPr/>
          <a:lstStyle>
            <a:lvl1pPr>
              <a:defRPr/>
            </a:lvl1pPr>
          </a:lstStyle>
          <a:p>
            <a:pPr>
              <a:defRPr/>
            </a:pPr>
            <a:endParaRPr lang="de-DE">
              <a:solidFill>
                <a:prstClr val="black"/>
              </a:solidFill>
            </a:endParaRPr>
          </a:p>
        </p:txBody>
      </p:sp>
      <p:sp>
        <p:nvSpPr>
          <p:cNvPr id="4" name="Foliennummernplatzhalter 5"/>
          <p:cNvSpPr>
            <a:spLocks noGrp="1"/>
          </p:cNvSpPr>
          <p:nvPr>
            <p:ph type="sldNum" sz="quarter" idx="12"/>
          </p:nvPr>
        </p:nvSpPr>
        <p:spPr>
          <a:xfrm>
            <a:off x="6553200" y="6356350"/>
            <a:ext cx="2133600" cy="365125"/>
          </a:xfrm>
          <a:prstGeom prst="rect">
            <a:avLst/>
          </a:prstGeom>
        </p:spPr>
        <p:txBody>
          <a:bodyPr/>
          <a:lstStyle>
            <a:lvl1pPr>
              <a:defRPr/>
            </a:lvl1pPr>
          </a:lstStyle>
          <a:p>
            <a:pPr>
              <a:defRPr/>
            </a:pPr>
            <a:fld id="{09AA6D0F-34AB-467E-96F4-5FD2F0A7ABC5}" type="slidenum">
              <a:rPr lang="de-DE">
                <a:solidFill>
                  <a:prstClr val="black"/>
                </a:solidFill>
              </a:rPr>
              <a:pPr>
                <a:defRPr/>
              </a:pPr>
              <a:t>‹#›</a:t>
            </a:fld>
            <a:endParaRPr lang="de-DE">
              <a:solidFill>
                <a:prstClr val="black"/>
              </a:solidFill>
            </a:endParaRPr>
          </a:p>
        </p:txBody>
      </p:sp>
    </p:spTree>
    <p:extLst>
      <p:ext uri="{BB962C8B-B14F-4D97-AF65-F5344CB8AC3E}">
        <p14:creationId xmlns:p14="http://schemas.microsoft.com/office/powerpoint/2010/main" val="3297003657"/>
      </p:ext>
    </p:extLst>
  </p:cSld>
  <p:clrMapOvr>
    <a:masterClrMapping/>
  </p:clrMapOvr>
  <p:hf hdr="0" ftr="0" dt="0"/>
</p:sldLayout>
</file>

<file path=ppt/slideLayouts/slideLayout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43000" y="1122363"/>
            <a:ext cx="6858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143000" y="3602038"/>
            <a:ext cx="6858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endParaRPr lang="en-US" altLang="en-US">
              <a:solidFill>
                <a:srgbClr val="000000"/>
              </a:solidFill>
            </a:endParaRPr>
          </a:p>
        </p:txBody>
      </p:sp>
      <p:sp>
        <p:nvSpPr>
          <p:cNvPr id="5" name="Footer Placeholder 4"/>
          <p:cNvSpPr>
            <a:spLocks noGrp="1"/>
          </p:cNvSpPr>
          <p:nvPr>
            <p:ph type="ftr" sz="quarter" idx="11"/>
          </p:nvPr>
        </p:nvSpPr>
        <p:spPr/>
        <p:txBody>
          <a:bodyPr/>
          <a:lstStyle>
            <a:lvl1pPr>
              <a:defRPr/>
            </a:lvl1pPr>
          </a:lstStyle>
          <a:p>
            <a:endParaRPr lang="en-US" altLang="en-US">
              <a:solidFill>
                <a:srgbClr val="000000"/>
              </a:solidFill>
            </a:endParaRPr>
          </a:p>
        </p:txBody>
      </p:sp>
      <p:sp>
        <p:nvSpPr>
          <p:cNvPr id="6" name="Slide Number Placeholder 5"/>
          <p:cNvSpPr>
            <a:spLocks noGrp="1"/>
          </p:cNvSpPr>
          <p:nvPr>
            <p:ph type="sldNum" sz="quarter" idx="12"/>
          </p:nvPr>
        </p:nvSpPr>
        <p:spPr/>
        <p:txBody>
          <a:bodyPr/>
          <a:lstStyle>
            <a:lvl1pPr>
              <a:defRPr/>
            </a:lvl1pPr>
          </a:lstStyle>
          <a:p>
            <a:fld id="{EF24668E-3394-4163-AF4E-49FF0AA017DC}"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171406368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ltLang="en-US">
              <a:solidFill>
                <a:srgbClr val="000000"/>
              </a:solidFill>
            </a:endParaRPr>
          </a:p>
        </p:txBody>
      </p:sp>
      <p:sp>
        <p:nvSpPr>
          <p:cNvPr id="5" name="Footer Placeholder 4"/>
          <p:cNvSpPr>
            <a:spLocks noGrp="1"/>
          </p:cNvSpPr>
          <p:nvPr>
            <p:ph type="ftr" sz="quarter" idx="11"/>
          </p:nvPr>
        </p:nvSpPr>
        <p:spPr/>
        <p:txBody>
          <a:bodyPr/>
          <a:lstStyle>
            <a:lvl1pPr>
              <a:defRPr/>
            </a:lvl1pPr>
          </a:lstStyle>
          <a:p>
            <a:endParaRPr lang="en-US" altLang="en-US">
              <a:solidFill>
                <a:srgbClr val="000000"/>
              </a:solidFill>
            </a:endParaRPr>
          </a:p>
        </p:txBody>
      </p:sp>
      <p:sp>
        <p:nvSpPr>
          <p:cNvPr id="6" name="Slide Number Placeholder 5"/>
          <p:cNvSpPr>
            <a:spLocks noGrp="1"/>
          </p:cNvSpPr>
          <p:nvPr>
            <p:ph type="sldNum" sz="quarter" idx="12"/>
          </p:nvPr>
        </p:nvSpPr>
        <p:spPr/>
        <p:txBody>
          <a:bodyPr/>
          <a:lstStyle>
            <a:lvl1pPr>
              <a:defRPr/>
            </a:lvl1pPr>
          </a:lstStyle>
          <a:p>
            <a:fld id="{8A0E11E1-B593-4EA7-8F5C-89B911C14309}"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20258295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38"/>
            <a:ext cx="78867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623888" y="4589463"/>
            <a:ext cx="7886700" cy="1500187"/>
          </a:xfrm>
        </p:spPr>
        <p:txBody>
          <a:bodyPr/>
          <a:lstStyle>
            <a:lvl1pPr marL="0" indent="0">
              <a:buNone/>
              <a:defRPr sz="2400"/>
            </a:lvl1pPr>
            <a:lvl2pPr marL="457200" indent="0">
              <a:buNone/>
              <a:defRPr sz="2000"/>
            </a:lvl2pPr>
            <a:lvl3pPr marL="914400" indent="0">
              <a:buNone/>
              <a:defRPr sz="18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endParaRPr lang="en-US" altLang="en-US">
              <a:solidFill>
                <a:srgbClr val="000000"/>
              </a:solidFill>
            </a:endParaRPr>
          </a:p>
        </p:txBody>
      </p:sp>
      <p:sp>
        <p:nvSpPr>
          <p:cNvPr id="5" name="Footer Placeholder 4"/>
          <p:cNvSpPr>
            <a:spLocks noGrp="1"/>
          </p:cNvSpPr>
          <p:nvPr>
            <p:ph type="ftr" sz="quarter" idx="11"/>
          </p:nvPr>
        </p:nvSpPr>
        <p:spPr/>
        <p:txBody>
          <a:bodyPr/>
          <a:lstStyle>
            <a:lvl1pPr>
              <a:defRPr/>
            </a:lvl1pPr>
          </a:lstStyle>
          <a:p>
            <a:endParaRPr lang="en-US" altLang="en-US">
              <a:solidFill>
                <a:srgbClr val="000000"/>
              </a:solidFill>
            </a:endParaRPr>
          </a:p>
        </p:txBody>
      </p:sp>
      <p:sp>
        <p:nvSpPr>
          <p:cNvPr id="6" name="Slide Number Placeholder 5"/>
          <p:cNvSpPr>
            <a:spLocks noGrp="1"/>
          </p:cNvSpPr>
          <p:nvPr>
            <p:ph type="sldNum" sz="quarter" idx="12"/>
          </p:nvPr>
        </p:nvSpPr>
        <p:spPr/>
        <p:txBody>
          <a:bodyPr/>
          <a:lstStyle>
            <a:lvl1pPr>
              <a:defRPr/>
            </a:lvl1pPr>
          </a:lstStyle>
          <a:p>
            <a:fld id="{EEFC3B47-CCCF-41B4-8E5B-4076D9D028E3}"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191889441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lstStyle>
          <a:p>
            <a:endParaRPr lang="en-US" altLang="en-US">
              <a:solidFill>
                <a:srgbClr val="000000"/>
              </a:solidFill>
            </a:endParaRPr>
          </a:p>
        </p:txBody>
      </p:sp>
      <p:sp>
        <p:nvSpPr>
          <p:cNvPr id="6" name="Footer Placeholder 5"/>
          <p:cNvSpPr>
            <a:spLocks noGrp="1"/>
          </p:cNvSpPr>
          <p:nvPr>
            <p:ph type="ftr" sz="quarter" idx="11"/>
          </p:nvPr>
        </p:nvSpPr>
        <p:spPr/>
        <p:txBody>
          <a:bodyPr/>
          <a:lstStyle>
            <a:lvl1pPr>
              <a:defRPr/>
            </a:lvl1pPr>
          </a:lstStyle>
          <a:p>
            <a:endParaRPr lang="en-US" altLang="en-US">
              <a:solidFill>
                <a:srgbClr val="000000"/>
              </a:solidFill>
            </a:endParaRPr>
          </a:p>
        </p:txBody>
      </p:sp>
      <p:sp>
        <p:nvSpPr>
          <p:cNvPr id="7" name="Slide Number Placeholder 6"/>
          <p:cNvSpPr>
            <a:spLocks noGrp="1"/>
          </p:cNvSpPr>
          <p:nvPr>
            <p:ph type="sldNum" sz="quarter" idx="12"/>
          </p:nvPr>
        </p:nvSpPr>
        <p:spPr/>
        <p:txBody>
          <a:bodyPr/>
          <a:lstStyle>
            <a:lvl1pPr>
              <a:defRPr/>
            </a:lvl1pPr>
          </a:lstStyle>
          <a:p>
            <a:fld id="{B517DEA3-07FB-46FD-ACEF-39ABF4DEE6A7}"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384358634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30238" y="365125"/>
            <a:ext cx="78867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630238" y="1681163"/>
            <a:ext cx="386873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30238" y="2505075"/>
            <a:ext cx="3868737"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29150" y="1681163"/>
            <a:ext cx="38877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29150" y="2505075"/>
            <a:ext cx="3887788"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lstStyle>
          <a:p>
            <a:endParaRPr lang="en-US" altLang="en-US">
              <a:solidFill>
                <a:srgbClr val="000000"/>
              </a:solidFill>
            </a:endParaRPr>
          </a:p>
        </p:txBody>
      </p:sp>
      <p:sp>
        <p:nvSpPr>
          <p:cNvPr id="8" name="Footer Placeholder 7"/>
          <p:cNvSpPr>
            <a:spLocks noGrp="1"/>
          </p:cNvSpPr>
          <p:nvPr>
            <p:ph type="ftr" sz="quarter" idx="11"/>
          </p:nvPr>
        </p:nvSpPr>
        <p:spPr/>
        <p:txBody>
          <a:bodyPr/>
          <a:lstStyle>
            <a:lvl1pPr>
              <a:defRPr/>
            </a:lvl1pPr>
          </a:lstStyle>
          <a:p>
            <a:endParaRPr lang="en-US" altLang="en-US">
              <a:solidFill>
                <a:srgbClr val="000000"/>
              </a:solidFill>
            </a:endParaRPr>
          </a:p>
        </p:txBody>
      </p:sp>
      <p:sp>
        <p:nvSpPr>
          <p:cNvPr id="9" name="Slide Number Placeholder 8"/>
          <p:cNvSpPr>
            <a:spLocks noGrp="1"/>
          </p:cNvSpPr>
          <p:nvPr>
            <p:ph type="sldNum" sz="quarter" idx="12"/>
          </p:nvPr>
        </p:nvSpPr>
        <p:spPr/>
        <p:txBody>
          <a:bodyPr/>
          <a:lstStyle>
            <a:lvl1pPr>
              <a:defRPr/>
            </a:lvl1pPr>
          </a:lstStyle>
          <a:p>
            <a:fld id="{753961C6-227A-408E-B671-1D6CBFB42F90}"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2223631296"/>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a:defRPr/>
            </a:lvl1pPr>
          </a:lstStyle>
          <a:p>
            <a:endParaRPr lang="en-US" altLang="en-US">
              <a:solidFill>
                <a:srgbClr val="000000"/>
              </a:solidFill>
            </a:endParaRPr>
          </a:p>
        </p:txBody>
      </p:sp>
      <p:sp>
        <p:nvSpPr>
          <p:cNvPr id="4" name="Footer Placeholder 3"/>
          <p:cNvSpPr>
            <a:spLocks noGrp="1"/>
          </p:cNvSpPr>
          <p:nvPr>
            <p:ph type="ftr" sz="quarter" idx="11"/>
          </p:nvPr>
        </p:nvSpPr>
        <p:spPr/>
        <p:txBody>
          <a:bodyPr/>
          <a:lstStyle>
            <a:lvl1pPr>
              <a:defRPr/>
            </a:lvl1pPr>
          </a:lstStyle>
          <a:p>
            <a:endParaRPr lang="en-US" altLang="en-US">
              <a:solidFill>
                <a:srgbClr val="000000"/>
              </a:solidFill>
            </a:endParaRPr>
          </a:p>
        </p:txBody>
      </p:sp>
      <p:sp>
        <p:nvSpPr>
          <p:cNvPr id="5" name="Slide Number Placeholder 4"/>
          <p:cNvSpPr>
            <a:spLocks noGrp="1"/>
          </p:cNvSpPr>
          <p:nvPr>
            <p:ph type="sldNum" sz="quarter" idx="12"/>
          </p:nvPr>
        </p:nvSpPr>
        <p:spPr/>
        <p:txBody>
          <a:bodyPr/>
          <a:lstStyle>
            <a:lvl1pPr>
              <a:defRPr/>
            </a:lvl1pPr>
          </a:lstStyle>
          <a:p>
            <a:fld id="{C8F8FF4D-E0FE-4512-8CF0-3068FE5AB5E8}"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153615467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ltLang="en-US">
              <a:solidFill>
                <a:srgbClr val="000000"/>
              </a:solidFill>
            </a:endParaRPr>
          </a:p>
        </p:txBody>
      </p:sp>
      <p:sp>
        <p:nvSpPr>
          <p:cNvPr id="3" name="Footer Placeholder 2"/>
          <p:cNvSpPr>
            <a:spLocks noGrp="1"/>
          </p:cNvSpPr>
          <p:nvPr>
            <p:ph type="ftr" sz="quarter" idx="11"/>
          </p:nvPr>
        </p:nvSpPr>
        <p:spPr/>
        <p:txBody>
          <a:bodyPr/>
          <a:lstStyle>
            <a:lvl1pPr>
              <a:defRPr/>
            </a:lvl1pPr>
          </a:lstStyle>
          <a:p>
            <a:endParaRPr lang="en-US" altLang="en-US">
              <a:solidFill>
                <a:srgbClr val="000000"/>
              </a:solidFill>
            </a:endParaRPr>
          </a:p>
        </p:txBody>
      </p:sp>
      <p:sp>
        <p:nvSpPr>
          <p:cNvPr id="4" name="Slide Number Placeholder 3"/>
          <p:cNvSpPr>
            <a:spLocks noGrp="1"/>
          </p:cNvSpPr>
          <p:nvPr>
            <p:ph type="sldNum" sz="quarter" idx="12"/>
          </p:nvPr>
        </p:nvSpPr>
        <p:spPr/>
        <p:txBody>
          <a:bodyPr/>
          <a:lstStyle>
            <a:lvl1pPr>
              <a:defRPr/>
            </a:lvl1pPr>
          </a:lstStyle>
          <a:p>
            <a:fld id="{8E279612-D3A6-41C8-B61C-6A9224E655F0}"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498041262"/>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3887788" y="987425"/>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ltLang="en-US">
              <a:solidFill>
                <a:srgbClr val="000000"/>
              </a:solidFill>
            </a:endParaRPr>
          </a:p>
        </p:txBody>
      </p:sp>
      <p:sp>
        <p:nvSpPr>
          <p:cNvPr id="6" name="Footer Placeholder 5"/>
          <p:cNvSpPr>
            <a:spLocks noGrp="1"/>
          </p:cNvSpPr>
          <p:nvPr>
            <p:ph type="ftr" sz="quarter" idx="11"/>
          </p:nvPr>
        </p:nvSpPr>
        <p:spPr/>
        <p:txBody>
          <a:bodyPr/>
          <a:lstStyle>
            <a:lvl1pPr>
              <a:defRPr/>
            </a:lvl1pPr>
          </a:lstStyle>
          <a:p>
            <a:endParaRPr lang="en-US" altLang="en-US">
              <a:solidFill>
                <a:srgbClr val="000000"/>
              </a:solidFill>
            </a:endParaRPr>
          </a:p>
        </p:txBody>
      </p:sp>
      <p:sp>
        <p:nvSpPr>
          <p:cNvPr id="7" name="Slide Number Placeholder 6"/>
          <p:cNvSpPr>
            <a:spLocks noGrp="1"/>
          </p:cNvSpPr>
          <p:nvPr>
            <p:ph type="sldNum" sz="quarter" idx="12"/>
          </p:nvPr>
        </p:nvSpPr>
        <p:spPr/>
        <p:txBody>
          <a:bodyPr/>
          <a:lstStyle>
            <a:lvl1pPr>
              <a:defRPr/>
            </a:lvl1pPr>
          </a:lstStyle>
          <a:p>
            <a:fld id="{18A1802F-09D7-4988-BE0B-E129BA9D6A44}"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285248690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30238" y="457200"/>
            <a:ext cx="2949575"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3887788" y="987425"/>
            <a:ext cx="462915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630238" y="2057400"/>
            <a:ext cx="2949575"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ltLang="en-US">
              <a:solidFill>
                <a:srgbClr val="000000"/>
              </a:solidFill>
            </a:endParaRPr>
          </a:p>
        </p:txBody>
      </p:sp>
      <p:sp>
        <p:nvSpPr>
          <p:cNvPr id="6" name="Footer Placeholder 5"/>
          <p:cNvSpPr>
            <a:spLocks noGrp="1"/>
          </p:cNvSpPr>
          <p:nvPr>
            <p:ph type="ftr" sz="quarter" idx="11"/>
          </p:nvPr>
        </p:nvSpPr>
        <p:spPr/>
        <p:txBody>
          <a:bodyPr/>
          <a:lstStyle>
            <a:lvl1pPr>
              <a:defRPr/>
            </a:lvl1pPr>
          </a:lstStyle>
          <a:p>
            <a:endParaRPr lang="en-US" altLang="en-US">
              <a:solidFill>
                <a:srgbClr val="000000"/>
              </a:solidFill>
            </a:endParaRPr>
          </a:p>
        </p:txBody>
      </p:sp>
      <p:sp>
        <p:nvSpPr>
          <p:cNvPr id="7" name="Slide Number Placeholder 6"/>
          <p:cNvSpPr>
            <a:spLocks noGrp="1"/>
          </p:cNvSpPr>
          <p:nvPr>
            <p:ph type="sldNum" sz="quarter" idx="12"/>
          </p:nvPr>
        </p:nvSpPr>
        <p:spPr/>
        <p:txBody>
          <a:bodyPr/>
          <a:lstStyle>
            <a:lvl1pPr>
              <a:defRPr/>
            </a:lvl1pPr>
          </a:lstStyle>
          <a:p>
            <a:fld id="{96E2FB21-3DC0-4D06-B2CC-70E31CFA0ADE}"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2730009400"/>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ltLang="en-US">
              <a:solidFill>
                <a:srgbClr val="000000"/>
              </a:solidFill>
            </a:endParaRPr>
          </a:p>
        </p:txBody>
      </p:sp>
      <p:sp>
        <p:nvSpPr>
          <p:cNvPr id="5" name="Footer Placeholder 4"/>
          <p:cNvSpPr>
            <a:spLocks noGrp="1"/>
          </p:cNvSpPr>
          <p:nvPr>
            <p:ph type="ftr" sz="quarter" idx="11"/>
          </p:nvPr>
        </p:nvSpPr>
        <p:spPr/>
        <p:txBody>
          <a:bodyPr/>
          <a:lstStyle>
            <a:lvl1pPr>
              <a:defRPr/>
            </a:lvl1pPr>
          </a:lstStyle>
          <a:p>
            <a:endParaRPr lang="en-US" altLang="en-US">
              <a:solidFill>
                <a:srgbClr val="000000"/>
              </a:solidFill>
            </a:endParaRPr>
          </a:p>
        </p:txBody>
      </p:sp>
      <p:sp>
        <p:nvSpPr>
          <p:cNvPr id="6" name="Slide Number Placeholder 5"/>
          <p:cNvSpPr>
            <a:spLocks noGrp="1"/>
          </p:cNvSpPr>
          <p:nvPr>
            <p:ph type="sldNum" sz="quarter" idx="12"/>
          </p:nvPr>
        </p:nvSpPr>
        <p:spPr/>
        <p:txBody>
          <a:bodyPr/>
          <a:lstStyle>
            <a:lvl1pPr>
              <a:defRPr/>
            </a:lvl1pPr>
          </a:lstStyle>
          <a:p>
            <a:fld id="{FD8E7501-BBCA-4650-AE8B-2E9CAFFAED96}"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268963071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ltLang="en-US">
              <a:solidFill>
                <a:srgbClr val="000000"/>
              </a:solidFill>
            </a:endParaRPr>
          </a:p>
        </p:txBody>
      </p:sp>
      <p:sp>
        <p:nvSpPr>
          <p:cNvPr id="5" name="Footer Placeholder 4"/>
          <p:cNvSpPr>
            <a:spLocks noGrp="1"/>
          </p:cNvSpPr>
          <p:nvPr>
            <p:ph type="ftr" sz="quarter" idx="11"/>
          </p:nvPr>
        </p:nvSpPr>
        <p:spPr/>
        <p:txBody>
          <a:bodyPr/>
          <a:lstStyle>
            <a:lvl1pPr>
              <a:defRPr/>
            </a:lvl1pPr>
          </a:lstStyle>
          <a:p>
            <a:endParaRPr lang="en-US" altLang="en-US">
              <a:solidFill>
                <a:srgbClr val="000000"/>
              </a:solidFill>
            </a:endParaRPr>
          </a:p>
        </p:txBody>
      </p:sp>
      <p:sp>
        <p:nvSpPr>
          <p:cNvPr id="6" name="Slide Number Placeholder 5"/>
          <p:cNvSpPr>
            <a:spLocks noGrp="1"/>
          </p:cNvSpPr>
          <p:nvPr>
            <p:ph type="sldNum" sz="quarter" idx="12"/>
          </p:nvPr>
        </p:nvSpPr>
        <p:spPr/>
        <p:txBody>
          <a:bodyPr/>
          <a:lstStyle>
            <a:lvl1pPr>
              <a:defRPr/>
            </a:lvl1pPr>
          </a:lstStyle>
          <a:p>
            <a:fld id="{7E2C668B-DBE7-48E6-81FD-4A4DFE1D996E}" type="slidenum">
              <a:rPr lang="en-US" altLang="en-US">
                <a:solidFill>
                  <a:srgbClr val="000000"/>
                </a:solidFill>
              </a:rPr>
              <a:pPr/>
              <a:t>‹#›</a:t>
            </a:fld>
            <a:endParaRPr lang="en-US" altLang="en-US">
              <a:solidFill>
                <a:srgbClr val="000000"/>
              </a:solidFill>
            </a:endParaRPr>
          </a:p>
        </p:txBody>
      </p:sp>
    </p:spTree>
    <p:extLst>
      <p:ext uri="{BB962C8B-B14F-4D97-AF65-F5344CB8AC3E}">
        <p14:creationId xmlns:p14="http://schemas.microsoft.com/office/powerpoint/2010/main" val="3936806996"/>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4" name="Rectangle 3"/>
          <p:cNvSpPr/>
          <p:nvPr userDrawn="1"/>
        </p:nvSpPr>
        <p:spPr>
          <a:xfrm>
            <a:off x="-36513" y="0"/>
            <a:ext cx="9180513" cy="148431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GB">
              <a:solidFill>
                <a:prstClr val="white"/>
              </a:solidFill>
            </a:endParaRPr>
          </a:p>
        </p:txBody>
      </p:sp>
      <p:sp>
        <p:nvSpPr>
          <p:cNvPr id="2" name="Title 1"/>
          <p:cNvSpPr>
            <a:spLocks noGrp="1"/>
          </p:cNvSpPr>
          <p:nvPr>
            <p:ph type="title"/>
          </p:nvPr>
        </p:nvSpPr>
        <p:spPr/>
        <p:txBody>
          <a:bodyPr/>
          <a:lstStyle>
            <a:lvl1pPr algn="l">
              <a:defRPr>
                <a:solidFill>
                  <a:schemeClr val="bg1"/>
                </a:solidFill>
                <a:latin typeface="Corbel" panose="020B0503020204020204" pitchFamily="34" charset="0"/>
              </a:defRPr>
            </a:lvl1pPr>
          </a:lstStyle>
          <a:p>
            <a:r>
              <a:rPr lang="en-US" dirty="0" smtClean="0"/>
              <a:t>Click to edit Master title style</a:t>
            </a:r>
            <a:endParaRPr lang="en-GB" dirty="0"/>
          </a:p>
        </p:txBody>
      </p:sp>
      <p:sp>
        <p:nvSpPr>
          <p:cNvPr id="3" name="Content Placeholder 2"/>
          <p:cNvSpPr>
            <a:spLocks noGrp="1"/>
          </p:cNvSpPr>
          <p:nvPr>
            <p:ph idx="1"/>
          </p:nvPr>
        </p:nvSpPr>
        <p:spPr/>
        <p:txBody>
          <a:bodyPr/>
          <a:lstStyle>
            <a:lvl1pPr>
              <a:defRPr>
                <a:latin typeface="Corbel" panose="020B0503020204020204" pitchFamily="34" charset="0"/>
              </a:defRPr>
            </a:lvl1pPr>
            <a:lvl2pPr>
              <a:defRPr>
                <a:latin typeface="Corbel" panose="020B0503020204020204" pitchFamily="34" charset="0"/>
              </a:defRPr>
            </a:lvl2pPr>
            <a:lvl3pPr>
              <a:defRPr>
                <a:latin typeface="Corbel" panose="020B0503020204020204" pitchFamily="34" charset="0"/>
              </a:defRPr>
            </a:lvl3pPr>
            <a:lvl4pPr>
              <a:defRPr>
                <a:latin typeface="Corbel" panose="020B0503020204020204" pitchFamily="34" charset="0"/>
              </a:defRPr>
            </a:lvl4pPr>
            <a:lvl5pPr>
              <a:defRPr>
                <a:latin typeface="Corbel" panose="020B0503020204020204" pitchFamily="34" charset="0"/>
              </a:defRPr>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spTree>
    <p:extLst>
      <p:ext uri="{BB962C8B-B14F-4D97-AF65-F5344CB8AC3E}">
        <p14:creationId xmlns:p14="http://schemas.microsoft.com/office/powerpoint/2010/main" val="3430134960"/>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Rectangle 3"/>
          <p:cNvSpPr/>
          <p:nvPr userDrawn="1"/>
        </p:nvSpPr>
        <p:spPr>
          <a:xfrm>
            <a:off x="-36513" y="0"/>
            <a:ext cx="9180513" cy="38608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GB">
              <a:solidFill>
                <a:prstClr val="white"/>
              </a:solidFill>
            </a:endParaRPr>
          </a:p>
        </p:txBody>
      </p:sp>
      <p:pic>
        <p:nvPicPr>
          <p:cNvPr id="5" name="Bild 13"/>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233363" y="1196975"/>
            <a:ext cx="2393950" cy="24479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latin typeface="Corbel" panose="020B0503020204020204"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GB" dirty="0"/>
          </a:p>
        </p:txBody>
      </p:sp>
      <p:sp>
        <p:nvSpPr>
          <p:cNvPr id="2" name="Title 1"/>
          <p:cNvSpPr>
            <a:spLocks noGrp="1"/>
          </p:cNvSpPr>
          <p:nvPr>
            <p:ph type="ctrTitle"/>
          </p:nvPr>
        </p:nvSpPr>
        <p:spPr>
          <a:xfrm>
            <a:off x="2843808" y="1196753"/>
            <a:ext cx="5614392" cy="2403698"/>
          </a:xfrm>
        </p:spPr>
        <p:txBody>
          <a:bodyPr/>
          <a:lstStyle>
            <a:lvl1pPr>
              <a:defRPr>
                <a:solidFill>
                  <a:schemeClr val="bg1"/>
                </a:solidFill>
                <a:latin typeface="Corbel" panose="020B0503020204020204" pitchFamily="34" charset="0"/>
              </a:defRPr>
            </a:lvl1pPr>
          </a:lstStyle>
          <a:p>
            <a:r>
              <a:rPr lang="en-US" dirty="0" smtClean="0"/>
              <a:t>Click to edit Master title style</a:t>
            </a:r>
            <a:endParaRPr lang="en-GB" dirty="0"/>
          </a:p>
        </p:txBody>
      </p:sp>
    </p:spTree>
    <p:extLst>
      <p:ext uri="{BB962C8B-B14F-4D97-AF65-F5344CB8AC3E}">
        <p14:creationId xmlns:p14="http://schemas.microsoft.com/office/powerpoint/2010/main" val="112178976"/>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5" name="Rectangle 4"/>
          <p:cNvSpPr/>
          <p:nvPr userDrawn="1"/>
        </p:nvSpPr>
        <p:spPr>
          <a:xfrm>
            <a:off x="-36513" y="0"/>
            <a:ext cx="9180513" cy="148431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GB">
              <a:solidFill>
                <a:prstClr val="white"/>
              </a:solidFill>
            </a:endParaRPr>
          </a:p>
        </p:txBody>
      </p:sp>
      <p:sp>
        <p:nvSpPr>
          <p:cNvPr id="2" name="Title 1"/>
          <p:cNvSpPr>
            <a:spLocks noGrp="1"/>
          </p:cNvSpPr>
          <p:nvPr>
            <p:ph type="title"/>
          </p:nvPr>
        </p:nvSpPr>
        <p:spPr/>
        <p:txBody>
          <a:bodyPr/>
          <a:lstStyle>
            <a:lvl1pPr algn="l">
              <a:defRPr>
                <a:solidFill>
                  <a:schemeClr val="bg1"/>
                </a:solidFill>
                <a:latin typeface="Corbel" panose="020B0503020204020204" pitchFamily="34" charset="0"/>
              </a:defRPr>
            </a:lvl1pPr>
          </a:lstStyle>
          <a:p>
            <a:r>
              <a:rPr lang="en-US" dirty="0" smtClean="0"/>
              <a:t>Click to edit Master title style</a:t>
            </a:r>
            <a:endParaRPr lang="en-GB" dirty="0"/>
          </a:p>
        </p:txBody>
      </p:sp>
      <p:sp>
        <p:nvSpPr>
          <p:cNvPr id="3" name="Content Placeholder 2"/>
          <p:cNvSpPr>
            <a:spLocks noGrp="1"/>
          </p:cNvSpPr>
          <p:nvPr>
            <p:ph sz="half" idx="1"/>
          </p:nvPr>
        </p:nvSpPr>
        <p:spPr>
          <a:xfrm>
            <a:off x="457200" y="1600200"/>
            <a:ext cx="4038600" cy="4525963"/>
          </a:xfrm>
        </p:spPr>
        <p:txBody>
          <a:bodyPr/>
          <a:lstStyle>
            <a:lvl1pPr>
              <a:defRPr sz="2800">
                <a:latin typeface="Corbel" panose="020B0503020204020204" pitchFamily="34" charset="0"/>
              </a:defRPr>
            </a:lvl1pPr>
            <a:lvl2pPr>
              <a:defRPr sz="2400">
                <a:latin typeface="Corbel" panose="020B0503020204020204" pitchFamily="34" charset="0"/>
              </a:defRPr>
            </a:lvl2pPr>
            <a:lvl3pPr>
              <a:defRPr sz="2000">
                <a:latin typeface="Corbel" panose="020B0503020204020204" pitchFamily="34" charset="0"/>
              </a:defRPr>
            </a:lvl3pPr>
            <a:lvl4pPr>
              <a:defRPr sz="1800">
                <a:latin typeface="Corbel" panose="020B0503020204020204" pitchFamily="34" charset="0"/>
              </a:defRPr>
            </a:lvl4pPr>
            <a:lvl5pPr>
              <a:defRPr sz="1800">
                <a:latin typeface="Corbel" panose="020B0503020204020204"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sp>
        <p:nvSpPr>
          <p:cNvPr id="4" name="Content Placeholder 3"/>
          <p:cNvSpPr>
            <a:spLocks noGrp="1"/>
          </p:cNvSpPr>
          <p:nvPr>
            <p:ph sz="half" idx="2"/>
          </p:nvPr>
        </p:nvSpPr>
        <p:spPr>
          <a:xfrm>
            <a:off x="4648200" y="1600200"/>
            <a:ext cx="4038600" cy="4525963"/>
          </a:xfrm>
        </p:spPr>
        <p:txBody>
          <a:bodyPr/>
          <a:lstStyle>
            <a:lvl1pPr>
              <a:defRPr sz="2800">
                <a:latin typeface="Corbel" panose="020B0503020204020204" pitchFamily="34" charset="0"/>
              </a:defRPr>
            </a:lvl1pPr>
            <a:lvl2pPr>
              <a:defRPr sz="2400">
                <a:latin typeface="Corbel" panose="020B0503020204020204" pitchFamily="34" charset="0"/>
              </a:defRPr>
            </a:lvl2pPr>
            <a:lvl3pPr>
              <a:defRPr sz="2000">
                <a:latin typeface="Corbel" panose="020B0503020204020204" pitchFamily="34" charset="0"/>
              </a:defRPr>
            </a:lvl3pPr>
            <a:lvl4pPr>
              <a:defRPr sz="1800">
                <a:latin typeface="Corbel" panose="020B0503020204020204" pitchFamily="34" charset="0"/>
              </a:defRPr>
            </a:lvl4pPr>
            <a:lvl5pPr>
              <a:defRPr sz="1800">
                <a:latin typeface="Corbel" panose="020B0503020204020204" pitchFamily="34" charset="0"/>
              </a:defRPr>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spTree>
    <p:extLst>
      <p:ext uri="{BB962C8B-B14F-4D97-AF65-F5344CB8AC3E}">
        <p14:creationId xmlns:p14="http://schemas.microsoft.com/office/powerpoint/2010/main" val="3955849362"/>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atin typeface="Corbel" panose="020B0503020204020204" pitchFamily="34" charset="0"/>
              </a:defRPr>
            </a:lvl1pPr>
          </a:lstStyle>
          <a:p>
            <a:r>
              <a:rPr lang="en-US" dirty="0" smtClean="0"/>
              <a:t>Click to edit Master title style</a:t>
            </a:r>
            <a:endParaRPr lang="en-GB" dirty="0"/>
          </a:p>
        </p:txBody>
      </p:sp>
    </p:spTree>
    <p:extLst>
      <p:ext uri="{BB962C8B-B14F-4D97-AF65-F5344CB8AC3E}">
        <p14:creationId xmlns:p14="http://schemas.microsoft.com/office/powerpoint/2010/main" val="1673786315"/>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showMasterSp="0" type="tx" preserve="1">
  <p:cSld name="1_Title and Body">
    <p:spTree>
      <p:nvGrpSpPr>
        <p:cNvPr id="1" name="Shape 20"/>
        <p:cNvGrpSpPr/>
        <p:nvPr/>
      </p:nvGrpSpPr>
      <p:grpSpPr>
        <a:xfrm>
          <a:off x="0" y="0"/>
          <a:ext cx="0" cy="0"/>
          <a:chOff x="0" y="0"/>
          <a:chExt cx="0" cy="0"/>
        </a:xfrm>
      </p:grpSpPr>
      <p:sp>
        <p:nvSpPr>
          <p:cNvPr id="4" name="Rectangle 3"/>
          <p:cNvSpPr/>
          <p:nvPr userDrawn="1"/>
        </p:nvSpPr>
        <p:spPr>
          <a:xfrm>
            <a:off x="-36513" y="0"/>
            <a:ext cx="9180513" cy="148431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GB">
              <a:solidFill>
                <a:prstClr val="white"/>
              </a:solidFill>
            </a:endParaRPr>
          </a:p>
        </p:txBody>
      </p:sp>
      <p:pic>
        <p:nvPicPr>
          <p:cNvPr id="5" name="Bild 13"/>
          <p:cNvPicPr>
            <a:picLocks noChangeAspect="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8442325" y="115888"/>
            <a:ext cx="561975" cy="576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9" name="Shape 29"/>
          <p:cNvSpPr txBox="1">
            <a:spLocks noGrp="1"/>
          </p:cNvSpPr>
          <p:nvPr>
            <p:ph type="title"/>
          </p:nvPr>
        </p:nvSpPr>
        <p:spPr>
          <a:xfrm>
            <a:off x="457200" y="274637"/>
            <a:ext cx="7283152" cy="1143000"/>
          </a:xfrm>
          <a:prstGeom prst="rect">
            <a:avLst/>
          </a:prstGeom>
        </p:spPr>
        <p:txBody>
          <a:bodyPr lIns="91425" tIns="91425" rIns="91425" bIns="91425" anchor="b"/>
          <a:lstStyle>
            <a:lvl1pPr>
              <a:spcBef>
                <a:spcPts val="0"/>
              </a:spcBef>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dirty="0"/>
          </a:p>
        </p:txBody>
      </p:sp>
      <p:sp>
        <p:nvSpPr>
          <p:cNvPr id="30" name="Shape 30"/>
          <p:cNvSpPr txBox="1">
            <a:spLocks noGrp="1"/>
          </p:cNvSpPr>
          <p:nvPr>
            <p:ph type="body" idx="1"/>
          </p:nvPr>
        </p:nvSpPr>
        <p:spPr>
          <a:xfrm>
            <a:off x="457200" y="1600200"/>
            <a:ext cx="8363272" cy="4277072"/>
          </a:xfrm>
          <a:prstGeom prst="rect">
            <a:avLst/>
          </a:prstGeom>
        </p:spPr>
        <p:txBody>
          <a:bodyPr lIns="91425" tIns="91425" rIns="91425" bIns="91425"/>
          <a:lstStyle>
            <a:lvl1pPr>
              <a:spcBef>
                <a:spcPts val="0"/>
              </a:spcBef>
              <a:defRPr>
                <a:latin typeface="Corbel" panose="020B0503020204020204" pitchFamily="34" charset="0"/>
              </a:defRPr>
            </a:lvl1pPr>
            <a:lvl2pPr>
              <a:spcBef>
                <a:spcPts val="0"/>
              </a:spcBef>
              <a:defRPr/>
            </a:lvl2pPr>
            <a:lvl3pPr>
              <a:spcBef>
                <a:spcPts val="0"/>
              </a:spcBef>
              <a:defRPr/>
            </a:lvl3pPr>
            <a:lvl4pPr>
              <a:spcBef>
                <a:spcPts val="0"/>
              </a:spcBef>
              <a:defRPr/>
            </a:lvl4pPr>
            <a:lvl5pPr>
              <a:spcBef>
                <a:spcPts val="0"/>
              </a:spcBef>
              <a:defRPr/>
            </a:lvl5pPr>
            <a:lvl6pPr>
              <a:spcBef>
                <a:spcPts val="0"/>
              </a:spcBef>
              <a:defRPr/>
            </a:lvl6pPr>
            <a:lvl7pPr>
              <a:spcBef>
                <a:spcPts val="0"/>
              </a:spcBef>
              <a:defRPr/>
            </a:lvl7pPr>
            <a:lvl8pPr>
              <a:spcBef>
                <a:spcPts val="0"/>
              </a:spcBef>
              <a:defRPr/>
            </a:lvl8pPr>
            <a:lvl9pPr>
              <a:spcBef>
                <a:spcPts val="0"/>
              </a:spcBef>
              <a:defRPr/>
            </a:lvl9pPr>
          </a:lstStyle>
          <a:p>
            <a:endParaRPr dirty="0"/>
          </a:p>
        </p:txBody>
      </p:sp>
    </p:spTree>
    <p:extLst>
      <p:ext uri="{BB962C8B-B14F-4D97-AF65-F5344CB8AC3E}">
        <p14:creationId xmlns:p14="http://schemas.microsoft.com/office/powerpoint/2010/main" val="1597563955"/>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showMasterSp="0" type="title" preserve="1">
  <p:cSld name="Titelfolie">
    <p:spTree>
      <p:nvGrpSpPr>
        <p:cNvPr id="1" name=""/>
        <p:cNvGrpSpPr/>
        <p:nvPr/>
      </p:nvGrpSpPr>
      <p:grpSpPr>
        <a:xfrm>
          <a:off x="0" y="0"/>
          <a:ext cx="0" cy="0"/>
          <a:chOff x="0" y="0"/>
          <a:chExt cx="0" cy="0"/>
        </a:xfrm>
      </p:grpSpPr>
      <p:sp>
        <p:nvSpPr>
          <p:cNvPr id="8194" name="Rectangle 2"/>
          <p:cNvSpPr>
            <a:spLocks noGrp="1" noChangeArrowheads="1"/>
          </p:cNvSpPr>
          <p:nvPr>
            <p:ph type="subTitle" idx="1"/>
          </p:nvPr>
        </p:nvSpPr>
        <p:spPr>
          <a:xfrm>
            <a:off x="1371600" y="3886200"/>
            <a:ext cx="6400800" cy="1752600"/>
          </a:xfrm>
        </p:spPr>
        <p:txBody>
          <a:bodyPr/>
          <a:lstStyle>
            <a:lvl1pPr marL="0" indent="0" algn="ctr">
              <a:buFontTx/>
              <a:buNone/>
              <a:defRPr/>
            </a:lvl1pPr>
          </a:lstStyle>
          <a:p>
            <a:r>
              <a:rPr lang="de-DE"/>
              <a:t>Formatvorlage des Untertitelmasters durch Klicken bearbeiten</a:t>
            </a:r>
          </a:p>
        </p:txBody>
      </p:sp>
      <p:sp>
        <p:nvSpPr>
          <p:cNvPr id="8196" name="Rectangle 4"/>
          <p:cNvSpPr>
            <a:spLocks noGrp="1" noChangeArrowheads="1"/>
          </p:cNvSpPr>
          <p:nvPr>
            <p:ph type="ctrTitle"/>
          </p:nvPr>
        </p:nvSpPr>
        <p:spPr>
          <a:xfrm>
            <a:off x="685800" y="2130425"/>
            <a:ext cx="7772400" cy="1470025"/>
          </a:xfrm>
        </p:spPr>
        <p:txBody>
          <a:bodyPr/>
          <a:lstStyle>
            <a:lvl1pPr algn="ctr">
              <a:defRPr sz="3600"/>
            </a:lvl1pPr>
          </a:lstStyle>
          <a:p>
            <a:r>
              <a:rPr lang="de-DE"/>
              <a:t>Titelmasterformat durch Klicken bearbeiten</a:t>
            </a:r>
          </a:p>
        </p:txBody>
      </p:sp>
      <p:sp>
        <p:nvSpPr>
          <p:cNvPr id="4"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440885135"/>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obj" preserve="1">
  <p:cSld name="Titel und Inhal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en-GB"/>
          </a:p>
        </p:txBody>
      </p:sp>
      <p:sp>
        <p:nvSpPr>
          <p:cNvPr id="3" name="Inhaltsplatzhalter 2"/>
          <p:cNvSpPr>
            <a:spLocks noGrp="1"/>
          </p:cNvSpPr>
          <p:nvPr>
            <p:ph idx="1"/>
          </p:nvPr>
        </p:nvSpPr>
        <p:spPr/>
        <p:txBody>
          <a:bodyPr/>
          <a:lstStyle/>
          <a:p>
            <a:pPr lvl="0"/>
            <a:r>
              <a:rPr lang="de-DE" smtClean="0"/>
              <a:t>Textmasterformate durch Klicken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GB"/>
          </a:p>
        </p:txBody>
      </p:sp>
      <p:sp>
        <p:nvSpPr>
          <p:cNvPr id="4"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3992161083"/>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secHead" preserve="1">
  <p:cSld name="Abschnitts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722313" y="4406900"/>
            <a:ext cx="7772400" cy="1362075"/>
          </a:xfrm>
        </p:spPr>
        <p:txBody>
          <a:bodyPr anchor="t"/>
          <a:lstStyle>
            <a:lvl1pPr algn="l">
              <a:defRPr sz="4000" b="1" cap="all"/>
            </a:lvl1pPr>
          </a:lstStyle>
          <a:p>
            <a:r>
              <a:rPr lang="de-DE" smtClean="0"/>
              <a:t>Titelmasterformat durch Klicken bearbeiten</a:t>
            </a:r>
            <a:endParaRPr lang="en-GB"/>
          </a:p>
        </p:txBody>
      </p:sp>
      <p:sp>
        <p:nvSpPr>
          <p:cNvPr id="3" name="Textplatzhalt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de-DE" smtClean="0"/>
              <a:t>Textmasterformate durch Klicken bearbeiten</a:t>
            </a:r>
          </a:p>
        </p:txBody>
      </p:sp>
      <p:sp>
        <p:nvSpPr>
          <p:cNvPr id="4"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700119438"/>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type="twoObj" preserve="1">
  <p:cSld name="Zwei Inhalte">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en-GB"/>
          </a:p>
        </p:txBody>
      </p:sp>
      <p:sp>
        <p:nvSpPr>
          <p:cNvPr id="3" name="Inhaltsplatzhalter 2"/>
          <p:cNvSpPr>
            <a:spLocks noGrp="1"/>
          </p:cNvSpPr>
          <p:nvPr>
            <p:ph sz="half" idx="1"/>
          </p:nvPr>
        </p:nvSpPr>
        <p:spPr>
          <a:xfrm>
            <a:off x="685800" y="692150"/>
            <a:ext cx="3810000" cy="540385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Textmasterformate durch Klicken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GB"/>
          </a:p>
        </p:txBody>
      </p:sp>
      <p:sp>
        <p:nvSpPr>
          <p:cNvPr id="4" name="Inhaltsplatzhalter 3"/>
          <p:cNvSpPr>
            <a:spLocks noGrp="1"/>
          </p:cNvSpPr>
          <p:nvPr>
            <p:ph sz="half" idx="2"/>
          </p:nvPr>
        </p:nvSpPr>
        <p:spPr>
          <a:xfrm>
            <a:off x="4648200" y="692150"/>
            <a:ext cx="3810000" cy="540385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smtClean="0"/>
              <a:t>Textmasterformate durch Klicken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GB"/>
          </a:p>
        </p:txBody>
      </p:sp>
      <p:sp>
        <p:nvSpPr>
          <p:cNvPr id="5"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1628640810"/>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type="twoTxTwoObj" preserve="1">
  <p:cSld name="Vergleich">
    <p:spTree>
      <p:nvGrpSpPr>
        <p:cNvPr id="1" name=""/>
        <p:cNvGrpSpPr/>
        <p:nvPr/>
      </p:nvGrpSpPr>
      <p:grpSpPr>
        <a:xfrm>
          <a:off x="0" y="0"/>
          <a:ext cx="0" cy="0"/>
          <a:chOff x="0" y="0"/>
          <a:chExt cx="0" cy="0"/>
        </a:xfrm>
      </p:grpSpPr>
      <p:sp>
        <p:nvSpPr>
          <p:cNvPr id="2" name="Titel 1"/>
          <p:cNvSpPr>
            <a:spLocks noGrp="1"/>
          </p:cNvSpPr>
          <p:nvPr>
            <p:ph type="title"/>
          </p:nvPr>
        </p:nvSpPr>
        <p:spPr>
          <a:xfrm>
            <a:off x="457200" y="274638"/>
            <a:ext cx="8229600" cy="1143000"/>
          </a:xfrm>
        </p:spPr>
        <p:txBody>
          <a:bodyPr/>
          <a:lstStyle>
            <a:lvl1pPr>
              <a:defRPr/>
            </a:lvl1pPr>
          </a:lstStyle>
          <a:p>
            <a:r>
              <a:rPr lang="de-DE" smtClean="0"/>
              <a:t>Titelmasterformat durch Klicken bearbeiten</a:t>
            </a:r>
            <a:endParaRPr lang="en-GB"/>
          </a:p>
        </p:txBody>
      </p:sp>
      <p:sp>
        <p:nvSpPr>
          <p:cNvPr id="3" name="Textplatzhalt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Textmasterformate durch Klicken bearbeiten</a:t>
            </a:r>
          </a:p>
        </p:txBody>
      </p:sp>
      <p:sp>
        <p:nvSpPr>
          <p:cNvPr id="4" name="Inhaltsplatzhalt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Textmasterformate durch Klicken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GB"/>
          </a:p>
        </p:txBody>
      </p:sp>
      <p:sp>
        <p:nvSpPr>
          <p:cNvPr id="5" name="Textplatzhalt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de-DE" smtClean="0"/>
              <a:t>Textmasterformate durch Klicken bearbeiten</a:t>
            </a:r>
          </a:p>
        </p:txBody>
      </p:sp>
      <p:sp>
        <p:nvSpPr>
          <p:cNvPr id="6" name="Inhaltsplatzhalt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de-DE" smtClean="0"/>
              <a:t>Textmasterformate durch Klicken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GB"/>
          </a:p>
        </p:txBody>
      </p:sp>
      <p:sp>
        <p:nvSpPr>
          <p:cNvPr id="7"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2689166674"/>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type="titleOnly" preserve="1">
  <p:cSld name="Nur Titel">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en-GB"/>
          </a:p>
        </p:txBody>
      </p:sp>
      <p:sp>
        <p:nvSpPr>
          <p:cNvPr id="3"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971122954"/>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blank" preserve="1">
  <p:cSld name="Leer">
    <p:spTree>
      <p:nvGrpSpPr>
        <p:cNvPr id="1" name=""/>
        <p:cNvGrpSpPr/>
        <p:nvPr/>
      </p:nvGrpSpPr>
      <p:grpSpPr>
        <a:xfrm>
          <a:off x="0" y="0"/>
          <a:ext cx="0" cy="0"/>
          <a:chOff x="0" y="0"/>
          <a:chExt cx="0" cy="0"/>
        </a:xfrm>
      </p:grpSpPr>
      <p:sp>
        <p:nvSpPr>
          <p:cNvPr id="2"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3686289211"/>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objTx" preserve="1">
  <p:cSld name="Inhalt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457200" y="273050"/>
            <a:ext cx="3008313" cy="1162050"/>
          </a:xfrm>
        </p:spPr>
        <p:txBody>
          <a:bodyPr anchor="b"/>
          <a:lstStyle>
            <a:lvl1pPr algn="l">
              <a:defRPr sz="2000" b="1"/>
            </a:lvl1pPr>
          </a:lstStyle>
          <a:p>
            <a:r>
              <a:rPr lang="de-DE" smtClean="0"/>
              <a:t>Titelmasterformat durch Klicken bearbeiten</a:t>
            </a:r>
            <a:endParaRPr lang="en-GB"/>
          </a:p>
        </p:txBody>
      </p:sp>
      <p:sp>
        <p:nvSpPr>
          <p:cNvPr id="3" name="Inhaltsplatzhalt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de-DE" smtClean="0"/>
              <a:t>Textmasterformate durch Klicken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GB"/>
          </a:p>
        </p:txBody>
      </p:sp>
      <p:sp>
        <p:nvSpPr>
          <p:cNvPr id="4" name="Textplatzhalt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Textmasterformate durch Klicken bearbeiten</a:t>
            </a:r>
          </a:p>
        </p:txBody>
      </p:sp>
      <p:sp>
        <p:nvSpPr>
          <p:cNvPr id="5"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3262916493"/>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picTx" preserve="1">
  <p:cSld name="Bild mit Überschrift">
    <p:spTree>
      <p:nvGrpSpPr>
        <p:cNvPr id="1" name=""/>
        <p:cNvGrpSpPr/>
        <p:nvPr/>
      </p:nvGrpSpPr>
      <p:grpSpPr>
        <a:xfrm>
          <a:off x="0" y="0"/>
          <a:ext cx="0" cy="0"/>
          <a:chOff x="0" y="0"/>
          <a:chExt cx="0" cy="0"/>
        </a:xfrm>
      </p:grpSpPr>
      <p:sp>
        <p:nvSpPr>
          <p:cNvPr id="2" name="Titel 1"/>
          <p:cNvSpPr>
            <a:spLocks noGrp="1"/>
          </p:cNvSpPr>
          <p:nvPr>
            <p:ph type="title"/>
          </p:nvPr>
        </p:nvSpPr>
        <p:spPr>
          <a:xfrm>
            <a:off x="1792288" y="4800600"/>
            <a:ext cx="5486400" cy="566738"/>
          </a:xfrm>
        </p:spPr>
        <p:txBody>
          <a:bodyPr anchor="b"/>
          <a:lstStyle>
            <a:lvl1pPr algn="l">
              <a:defRPr sz="2000" b="1"/>
            </a:lvl1pPr>
          </a:lstStyle>
          <a:p>
            <a:r>
              <a:rPr lang="de-DE" smtClean="0"/>
              <a:t>Titelmasterformat durch Klicken bearbeiten</a:t>
            </a:r>
            <a:endParaRPr lang="en-GB"/>
          </a:p>
        </p:txBody>
      </p:sp>
      <p:sp>
        <p:nvSpPr>
          <p:cNvPr id="3" name="Bildplatzhalt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GB" noProof="0" smtClean="0"/>
          </a:p>
        </p:txBody>
      </p:sp>
      <p:sp>
        <p:nvSpPr>
          <p:cNvPr id="4" name="Textplatzhalt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de-DE" smtClean="0"/>
              <a:t>Textmasterformate durch Klicken bearbeiten</a:t>
            </a:r>
          </a:p>
        </p:txBody>
      </p:sp>
      <p:sp>
        <p:nvSpPr>
          <p:cNvPr id="5"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4148675151"/>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vertTx" preserve="1">
  <p:cSld name="Titel und vertikaler Tex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p>
            <a:r>
              <a:rPr lang="de-DE" smtClean="0"/>
              <a:t>Titelmasterformat durch Klicken bearbeiten</a:t>
            </a:r>
            <a:endParaRPr lang="en-GB"/>
          </a:p>
        </p:txBody>
      </p:sp>
      <p:sp>
        <p:nvSpPr>
          <p:cNvPr id="3" name="Vertikaler Textplatzhalter 2"/>
          <p:cNvSpPr>
            <a:spLocks noGrp="1"/>
          </p:cNvSpPr>
          <p:nvPr>
            <p:ph type="body" orient="vert" idx="1"/>
          </p:nvPr>
        </p:nvSpPr>
        <p:spPr/>
        <p:txBody>
          <a:bodyPr vert="eaVert"/>
          <a:lstStyle/>
          <a:p>
            <a:pPr lvl="0"/>
            <a:r>
              <a:rPr lang="de-DE" smtClean="0"/>
              <a:t>Textmasterformate durch Klicken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GB"/>
          </a:p>
        </p:txBody>
      </p:sp>
      <p:sp>
        <p:nvSpPr>
          <p:cNvPr id="4"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2621944069"/>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vertTitleAndTx" preserve="1">
  <p:cSld name="Vertikaler Titel und Text">
    <p:spTree>
      <p:nvGrpSpPr>
        <p:cNvPr id="1" name=""/>
        <p:cNvGrpSpPr/>
        <p:nvPr/>
      </p:nvGrpSpPr>
      <p:grpSpPr>
        <a:xfrm>
          <a:off x="0" y="0"/>
          <a:ext cx="0" cy="0"/>
          <a:chOff x="0" y="0"/>
          <a:chExt cx="0" cy="0"/>
        </a:xfrm>
      </p:grpSpPr>
      <p:sp>
        <p:nvSpPr>
          <p:cNvPr id="2" name="Vertikaler Titel 1"/>
          <p:cNvSpPr>
            <a:spLocks noGrp="1"/>
          </p:cNvSpPr>
          <p:nvPr>
            <p:ph type="title" orient="vert"/>
          </p:nvPr>
        </p:nvSpPr>
        <p:spPr>
          <a:xfrm>
            <a:off x="6427788" y="188913"/>
            <a:ext cx="2032000" cy="5907087"/>
          </a:xfrm>
        </p:spPr>
        <p:txBody>
          <a:bodyPr vert="eaVert"/>
          <a:lstStyle/>
          <a:p>
            <a:r>
              <a:rPr lang="de-DE" smtClean="0"/>
              <a:t>Titelmasterformat durch Klicken bearbeiten</a:t>
            </a:r>
            <a:endParaRPr lang="en-GB"/>
          </a:p>
        </p:txBody>
      </p:sp>
      <p:sp>
        <p:nvSpPr>
          <p:cNvPr id="3" name="Vertikaler Textplatzhalter 2"/>
          <p:cNvSpPr>
            <a:spLocks noGrp="1"/>
          </p:cNvSpPr>
          <p:nvPr>
            <p:ph type="body" orient="vert" idx="1"/>
          </p:nvPr>
        </p:nvSpPr>
        <p:spPr>
          <a:xfrm>
            <a:off x="327025" y="188913"/>
            <a:ext cx="5948363" cy="5907087"/>
          </a:xfrm>
        </p:spPr>
        <p:txBody>
          <a:bodyPr vert="eaVert"/>
          <a:lstStyle/>
          <a:p>
            <a:pPr lvl="0"/>
            <a:r>
              <a:rPr lang="de-DE" smtClean="0"/>
              <a:t>Textmasterformate durch Klicken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en-GB"/>
          </a:p>
        </p:txBody>
      </p:sp>
      <p:sp>
        <p:nvSpPr>
          <p:cNvPr id="4"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2862609148"/>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bl" preserve="1">
  <p:cSld name="Titel und Tabelle">
    <p:spTree>
      <p:nvGrpSpPr>
        <p:cNvPr id="1" name=""/>
        <p:cNvGrpSpPr/>
        <p:nvPr/>
      </p:nvGrpSpPr>
      <p:grpSpPr>
        <a:xfrm>
          <a:off x="0" y="0"/>
          <a:ext cx="0" cy="0"/>
          <a:chOff x="0" y="0"/>
          <a:chExt cx="0" cy="0"/>
        </a:xfrm>
      </p:grpSpPr>
      <p:sp>
        <p:nvSpPr>
          <p:cNvPr id="2" name="Titel 1"/>
          <p:cNvSpPr>
            <a:spLocks noGrp="1"/>
          </p:cNvSpPr>
          <p:nvPr>
            <p:ph type="title"/>
          </p:nvPr>
        </p:nvSpPr>
        <p:spPr>
          <a:xfrm>
            <a:off x="327025" y="188913"/>
            <a:ext cx="8132763" cy="360362"/>
          </a:xfrm>
        </p:spPr>
        <p:txBody>
          <a:bodyPr/>
          <a:lstStyle/>
          <a:p>
            <a:r>
              <a:rPr lang="de-DE" smtClean="0"/>
              <a:t>Titelmasterformat durch Klicken bearbeiten</a:t>
            </a:r>
            <a:endParaRPr lang="en-GB"/>
          </a:p>
        </p:txBody>
      </p:sp>
      <p:sp>
        <p:nvSpPr>
          <p:cNvPr id="3" name="Tabellenplatzhalter 2"/>
          <p:cNvSpPr>
            <a:spLocks noGrp="1"/>
          </p:cNvSpPr>
          <p:nvPr>
            <p:ph type="tbl" idx="1"/>
          </p:nvPr>
        </p:nvSpPr>
        <p:spPr>
          <a:xfrm>
            <a:off x="685800" y="692150"/>
            <a:ext cx="7772400" cy="5403850"/>
          </a:xfrm>
        </p:spPr>
        <p:txBody>
          <a:bodyPr/>
          <a:lstStyle/>
          <a:p>
            <a:pPr lvl="0"/>
            <a:endParaRPr lang="en-GB" noProof="0" smtClean="0"/>
          </a:p>
        </p:txBody>
      </p:sp>
      <p:sp>
        <p:nvSpPr>
          <p:cNvPr id="4" name="Rectangle 3"/>
          <p:cNvSpPr>
            <a:spLocks noGrp="1" noChangeArrowheads="1"/>
          </p:cNvSpPr>
          <p:nvPr>
            <p:ph type="ftr" sz="quarter" idx="10"/>
          </p:nvPr>
        </p:nvSpPr>
        <p:spPr/>
        <p:txBody>
          <a:bodyPr/>
          <a:lstStyle>
            <a:lvl1pPr eaLnBrk="0" hangingPunct="0">
              <a:defRPr/>
            </a:lvl1pPr>
          </a:lstStyle>
          <a:p>
            <a:pPr>
              <a:defRPr/>
            </a:pPr>
            <a:endParaRPr lang="de-DE"/>
          </a:p>
        </p:txBody>
      </p:sp>
    </p:spTree>
    <p:extLst>
      <p:ext uri="{BB962C8B-B14F-4D97-AF65-F5344CB8AC3E}">
        <p14:creationId xmlns:p14="http://schemas.microsoft.com/office/powerpoint/2010/main" val="2034273892"/>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userDrawn="1">
  <p:cSld name="table of contents">
    <p:spTree>
      <p:nvGrpSpPr>
        <p:cNvPr id="1" name=""/>
        <p:cNvGrpSpPr/>
        <p:nvPr/>
      </p:nvGrpSpPr>
      <p:grpSpPr>
        <a:xfrm>
          <a:off x="0" y="0"/>
          <a:ext cx="0" cy="0"/>
          <a:chOff x="0" y="0"/>
          <a:chExt cx="0" cy="0"/>
        </a:xfrm>
      </p:grpSpPr>
      <p:cxnSp>
        <p:nvCxnSpPr>
          <p:cNvPr id="4" name="Gerade Verbindung 7"/>
          <p:cNvCxnSpPr/>
          <p:nvPr/>
        </p:nvCxnSpPr>
        <p:spPr>
          <a:xfrm>
            <a:off x="446088" y="1143000"/>
            <a:ext cx="8393112" cy="1588"/>
          </a:xfrm>
          <a:prstGeom prst="line">
            <a:avLst/>
          </a:prstGeom>
          <a:ln w="25400" cap="rnd" cmpd="sng" algn="ctr">
            <a:solidFill>
              <a:srgbClr val="2164A2"/>
            </a:solidFill>
            <a:prstDash val="dot"/>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5" name="Rechteck 9"/>
          <p:cNvSpPr/>
          <p:nvPr/>
        </p:nvSpPr>
        <p:spPr>
          <a:xfrm>
            <a:off x="0" y="0"/>
            <a:ext cx="9144000" cy="5791200"/>
          </a:xfrm>
          <a:prstGeom prst="rect">
            <a:avLst/>
          </a:prstGeom>
          <a:solidFill>
            <a:srgbClr val="131313">
              <a:alpha val="10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fontAlgn="base">
              <a:spcBef>
                <a:spcPct val="0"/>
              </a:spcBef>
              <a:spcAft>
                <a:spcPct val="0"/>
              </a:spcAft>
              <a:defRPr/>
            </a:pPr>
            <a:endParaRPr lang="de-DE">
              <a:solidFill>
                <a:srgbClr val="FFFFFF"/>
              </a:solidFill>
            </a:endParaRPr>
          </a:p>
        </p:txBody>
      </p:sp>
      <p:sp>
        <p:nvSpPr>
          <p:cNvPr id="27" name="Titel 1"/>
          <p:cNvSpPr>
            <a:spLocks noGrp="1"/>
          </p:cNvSpPr>
          <p:nvPr>
            <p:ph type="title"/>
          </p:nvPr>
        </p:nvSpPr>
        <p:spPr>
          <a:xfrm>
            <a:off x="349255" y="500334"/>
            <a:ext cx="7423145"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2164A2"/>
                </a:solidFill>
                <a:latin typeface="Lucida Sans"/>
                <a:ea typeface="+mj-ea"/>
                <a:cs typeface="Lucida Sans"/>
              </a:defRPr>
            </a:lvl1pPr>
          </a:lstStyle>
          <a:p>
            <a:r>
              <a:rPr lang="de-DE" noProof="0" smtClean="0"/>
              <a:t>Mastertitelformat bearbeiten</a:t>
            </a:r>
            <a:endParaRPr lang="en-GB" noProof="0" dirty="0"/>
          </a:p>
        </p:txBody>
      </p:sp>
      <p:sp>
        <p:nvSpPr>
          <p:cNvPr id="16" name="Textplatzhalter 14"/>
          <p:cNvSpPr>
            <a:spLocks noGrp="1"/>
          </p:cNvSpPr>
          <p:nvPr>
            <p:ph type="body" sz="quarter" idx="16"/>
          </p:nvPr>
        </p:nvSpPr>
        <p:spPr>
          <a:xfrm>
            <a:off x="381000" y="1607667"/>
            <a:ext cx="8468749" cy="3878733"/>
          </a:xfrm>
        </p:spPr>
        <p:txBody>
          <a:bodyPr tIns="0" bIns="0" numCol="2">
            <a:normAutofit/>
          </a:bodyPr>
          <a:lstStyle>
            <a:lvl1pPr marL="0">
              <a:spcBef>
                <a:spcPts val="0"/>
              </a:spcBef>
              <a:spcAft>
                <a:spcPts val="600"/>
              </a:spcAft>
              <a:buNone/>
              <a:defRPr sz="1800" b="0" i="0" baseline="0">
                <a:solidFill>
                  <a:srgbClr val="2164A2"/>
                </a:solidFill>
                <a:latin typeface="Lucida Sans"/>
                <a:cs typeface="Lucida Sans"/>
              </a:defRPr>
            </a:lvl1pPr>
          </a:lstStyle>
          <a:p>
            <a:pPr lvl="0"/>
            <a:r>
              <a:rPr lang="de-DE" noProof="0" dirty="0" smtClean="0"/>
              <a:t>Mastertextformat bearbeiten</a:t>
            </a:r>
          </a:p>
        </p:txBody>
      </p:sp>
    </p:spTree>
    <p:extLst>
      <p:ext uri="{BB962C8B-B14F-4D97-AF65-F5344CB8AC3E}">
        <p14:creationId xmlns:p14="http://schemas.microsoft.com/office/powerpoint/2010/main" val="422780521"/>
      </p:ext>
    </p:extLst>
  </p:cSld>
  <p:clrMapOvr>
    <a:overrideClrMapping bg1="lt1" tx1="dk1" bg2="lt2" tx2="dk2" accent1="accent1" accent2="accent2" accent3="accent3" accent4="accent4" accent5="accent5" accent6="accent6" hlink="hlink" folHlink="folHlink"/>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userDrawn="1">
  <p:cSld name="2_content text">
    <p:spTree>
      <p:nvGrpSpPr>
        <p:cNvPr id="1" name=""/>
        <p:cNvGrpSpPr/>
        <p:nvPr/>
      </p:nvGrpSpPr>
      <p:grpSpPr>
        <a:xfrm>
          <a:off x="0" y="0"/>
          <a:ext cx="0" cy="0"/>
          <a:chOff x="0" y="0"/>
          <a:chExt cx="0" cy="0"/>
        </a:xfrm>
      </p:grpSpPr>
      <p:cxnSp>
        <p:nvCxnSpPr>
          <p:cNvPr id="5" name="Gerade Verbindung 7"/>
          <p:cNvCxnSpPr/>
          <p:nvPr/>
        </p:nvCxnSpPr>
        <p:spPr>
          <a:xfrm>
            <a:off x="373063" y="798513"/>
            <a:ext cx="8389937" cy="1587"/>
          </a:xfrm>
          <a:prstGeom prst="line">
            <a:avLst/>
          </a:prstGeom>
          <a:ln w="9525" cap="flat" cmpd="sng" algn="ctr">
            <a:solidFill>
              <a:schemeClr val="bg1"/>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cxnSp>
        <p:nvCxnSpPr>
          <p:cNvPr id="6" name="Gerade Verbindung 16"/>
          <p:cNvCxnSpPr/>
          <p:nvPr userDrawn="1"/>
        </p:nvCxnSpPr>
        <p:spPr>
          <a:xfrm>
            <a:off x="446088" y="1143000"/>
            <a:ext cx="8393112" cy="1588"/>
          </a:xfrm>
          <a:prstGeom prst="line">
            <a:avLst/>
          </a:prstGeom>
          <a:ln w="25400" cap="rnd" cmpd="sng" algn="ctr">
            <a:solidFill>
              <a:srgbClr val="2164A2"/>
            </a:solidFill>
            <a:prstDash val="dot"/>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14" name="Titel 1"/>
          <p:cNvSpPr>
            <a:spLocks noGrp="1"/>
          </p:cNvSpPr>
          <p:nvPr>
            <p:ph type="title"/>
          </p:nvPr>
        </p:nvSpPr>
        <p:spPr>
          <a:xfrm>
            <a:off x="304800" y="500334"/>
            <a:ext cx="1219200"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05AADA"/>
                </a:solidFill>
                <a:latin typeface="Lucida Sans"/>
                <a:ea typeface="+mj-ea"/>
                <a:cs typeface="Lucida Sans"/>
              </a:defRPr>
            </a:lvl1pPr>
          </a:lstStyle>
          <a:p>
            <a:r>
              <a:rPr lang="en-US" noProof="0" dirty="0" smtClean="0"/>
              <a:t>Click to edit Master title style</a:t>
            </a:r>
            <a:endParaRPr lang="en-GB" noProof="0" dirty="0"/>
          </a:p>
        </p:txBody>
      </p:sp>
      <p:sp>
        <p:nvSpPr>
          <p:cNvPr id="20" name="Textplatzhalter 14"/>
          <p:cNvSpPr>
            <a:spLocks noGrp="1"/>
          </p:cNvSpPr>
          <p:nvPr>
            <p:ph type="body" sz="quarter" idx="16"/>
          </p:nvPr>
        </p:nvSpPr>
        <p:spPr>
          <a:xfrm>
            <a:off x="990601" y="500334"/>
            <a:ext cx="7924799" cy="430887"/>
          </a:xfrm>
        </p:spPr>
        <p:txBody>
          <a:bodyPr tIns="0" bIns="0">
            <a:normAutofit/>
          </a:bodyPr>
          <a:lstStyle>
            <a:lvl1pPr marL="0">
              <a:spcBef>
                <a:spcPts val="0"/>
              </a:spcBef>
              <a:spcAft>
                <a:spcPts val="600"/>
              </a:spcAft>
              <a:buNone/>
              <a:defRPr sz="2500" baseline="0">
                <a:solidFill>
                  <a:srgbClr val="2164A2"/>
                </a:solidFill>
                <a:latin typeface="Lucida Sans"/>
                <a:cs typeface="Lucida Sans"/>
              </a:defRPr>
            </a:lvl1pPr>
          </a:lstStyle>
          <a:p>
            <a:pPr lvl="0"/>
            <a:r>
              <a:rPr lang="en-US" noProof="0" dirty="0" err="1" smtClean="0"/>
              <a:t>Click to edit Master text styles</a:t>
            </a:r>
          </a:p>
        </p:txBody>
      </p:sp>
      <p:sp>
        <p:nvSpPr>
          <p:cNvPr id="10" name="Textplatzhalter 9"/>
          <p:cNvSpPr>
            <a:spLocks noGrp="1"/>
          </p:cNvSpPr>
          <p:nvPr>
            <p:ph type="body" sz="quarter" idx="17"/>
          </p:nvPr>
        </p:nvSpPr>
        <p:spPr>
          <a:xfrm>
            <a:off x="373063" y="1524000"/>
            <a:ext cx="8466137" cy="4267200"/>
          </a:xfrm>
        </p:spPr>
        <p:txBody>
          <a:bodyPr>
            <a:normAutofit/>
          </a:bodyPr>
          <a:lstStyle>
            <a:lvl1pPr>
              <a:buClr>
                <a:srgbClr val="2164A2"/>
              </a:buClr>
              <a:buFont typeface="Wingdings" charset="2"/>
              <a:buChar char="§"/>
              <a:defRPr sz="1800">
                <a:latin typeface="Lucida Sans"/>
                <a:cs typeface="Lucida Sans"/>
              </a:defRPr>
            </a:lvl1pPr>
            <a:lvl2pPr>
              <a:buFont typeface="Arial"/>
              <a:buChar char="•"/>
              <a:defRPr sz="1800">
                <a:latin typeface="Lucida Sans"/>
                <a:cs typeface="Lucida Sans"/>
              </a:defRPr>
            </a:lvl2pPr>
            <a:lvl3pPr>
              <a:defRPr sz="1800">
                <a:latin typeface="Lucida Sans"/>
                <a:cs typeface="Lucida Sans"/>
              </a:defRPr>
            </a:lvl3pPr>
            <a:lvl4pPr>
              <a:defRPr sz="1800">
                <a:latin typeface="Lucida Sans"/>
                <a:cs typeface="Lucida Sans"/>
              </a:defRPr>
            </a:lvl4pPr>
            <a:lvl5pPr>
              <a:defRPr sz="1800">
                <a:latin typeface="Lucida Sans"/>
                <a:cs typeface="Lucida Sans"/>
              </a:defRPr>
            </a:lvl5pPr>
          </a:lstStyle>
          <a:p>
            <a:pPr lvl="0"/>
            <a:r>
              <a:rPr lang="en-US" noProof="0" dirty="0" smtClean="0"/>
              <a:t>Click to edit Master text styles</a:t>
            </a:r>
          </a:p>
          <a:p>
            <a:pPr lvl="1"/>
            <a:r>
              <a:rPr lang="en-US" noProof="0" dirty="0" smtClean="0"/>
              <a:t>Second level</a:t>
            </a:r>
          </a:p>
          <a:p>
            <a:pPr lvl="2"/>
            <a:r>
              <a:rPr lang="en-US" noProof="0" dirty="0" smtClean="0"/>
              <a:t>Third level</a:t>
            </a:r>
          </a:p>
        </p:txBody>
      </p:sp>
    </p:spTree>
    <p:extLst>
      <p:ext uri="{BB962C8B-B14F-4D97-AF65-F5344CB8AC3E}">
        <p14:creationId xmlns:p14="http://schemas.microsoft.com/office/powerpoint/2010/main" val="900239240"/>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userDrawn="1">
  <p:cSld name="Benutzerdefiniertes Layout">
    <p:spTree>
      <p:nvGrpSpPr>
        <p:cNvPr id="1" name=""/>
        <p:cNvGrpSpPr/>
        <p:nvPr/>
      </p:nvGrpSpPr>
      <p:grpSpPr>
        <a:xfrm>
          <a:off x="0" y="0"/>
          <a:ext cx="0" cy="0"/>
          <a:chOff x="0" y="0"/>
          <a:chExt cx="0" cy="0"/>
        </a:xfrm>
      </p:grpSpPr>
      <p:sp>
        <p:nvSpPr>
          <p:cNvPr id="2" name="Titel 1"/>
          <p:cNvSpPr>
            <a:spLocks noGrp="1"/>
          </p:cNvSpPr>
          <p:nvPr>
            <p:ph type="title"/>
          </p:nvPr>
        </p:nvSpPr>
        <p:spPr/>
        <p:txBody>
          <a:bodyPr/>
          <a:lstStyle>
            <a:lvl1pPr>
              <a:defRPr/>
            </a:lvl1pPr>
          </a:lstStyle>
          <a:p>
            <a:r>
              <a:rPr lang="de-DE" dirty="0" smtClean="0"/>
              <a:t>Titelmasterformat </a:t>
            </a:r>
            <a:endParaRPr lang="de-DE" dirty="0"/>
          </a:p>
        </p:txBody>
      </p:sp>
      <p:sp>
        <p:nvSpPr>
          <p:cNvPr id="6" name="Textplatzhalter 5"/>
          <p:cNvSpPr>
            <a:spLocks noGrp="1"/>
          </p:cNvSpPr>
          <p:nvPr>
            <p:ph type="body" sz="quarter" idx="12"/>
          </p:nvPr>
        </p:nvSpPr>
        <p:spPr>
          <a:xfrm>
            <a:off x="395288" y="1196975"/>
            <a:ext cx="8353425" cy="4752975"/>
          </a:xfrm>
        </p:spPr>
        <p:txBody>
          <a:bodyPr/>
          <a:lstStyle/>
          <a:p>
            <a:pPr lvl="0"/>
            <a:r>
              <a:rPr lang="de-DE" smtClean="0"/>
              <a:t>Textmasterformat bearbeiten</a:t>
            </a:r>
          </a:p>
          <a:p>
            <a:pPr lvl="1"/>
            <a:r>
              <a:rPr lang="de-DE" smtClean="0"/>
              <a:t>Zweite Ebene</a:t>
            </a:r>
          </a:p>
          <a:p>
            <a:pPr lvl="2"/>
            <a:r>
              <a:rPr lang="de-DE" smtClean="0"/>
              <a:t>Dritte Ebene</a:t>
            </a:r>
          </a:p>
          <a:p>
            <a:pPr lvl="3"/>
            <a:r>
              <a:rPr lang="de-DE" smtClean="0"/>
              <a:t>Vierte Ebene</a:t>
            </a:r>
          </a:p>
          <a:p>
            <a:pPr lvl="4"/>
            <a:r>
              <a:rPr lang="de-DE" smtClean="0"/>
              <a:t>Fünfte Ebene</a:t>
            </a:r>
            <a:endParaRPr lang="de-DE"/>
          </a:p>
        </p:txBody>
      </p:sp>
      <p:sp>
        <p:nvSpPr>
          <p:cNvPr id="4" name="Rectangle 1029"/>
          <p:cNvSpPr>
            <a:spLocks noGrp="1" noChangeArrowheads="1"/>
          </p:cNvSpPr>
          <p:nvPr>
            <p:ph type="ftr" sz="quarter" idx="13"/>
          </p:nvPr>
        </p:nvSpPr>
        <p:spPr/>
        <p:txBody>
          <a:bodyPr/>
          <a:lstStyle>
            <a:lvl1pPr eaLnBrk="0" hangingPunct="0">
              <a:defRPr/>
            </a:lvl1pPr>
          </a:lstStyle>
          <a:p>
            <a:pPr>
              <a:defRPr/>
            </a:pPr>
            <a:endParaRPr lang="en-GB" altLang="en-US"/>
          </a:p>
        </p:txBody>
      </p:sp>
    </p:spTree>
    <p:extLst>
      <p:ext uri="{BB962C8B-B14F-4D97-AF65-F5344CB8AC3E}">
        <p14:creationId xmlns:p14="http://schemas.microsoft.com/office/powerpoint/2010/main" val="2147343034"/>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clipArtAndTx">
  <p:cSld name="Title, Clip Art and Text">
    <p:spTree>
      <p:nvGrpSpPr>
        <p:cNvPr id="1" name=""/>
        <p:cNvGrpSpPr/>
        <p:nvPr/>
      </p:nvGrpSpPr>
      <p:grpSpPr>
        <a:xfrm>
          <a:off x="0" y="0"/>
          <a:ext cx="0" cy="0"/>
          <a:chOff x="0" y="0"/>
          <a:chExt cx="0" cy="0"/>
        </a:xfrm>
      </p:grpSpPr>
      <p:sp>
        <p:nvSpPr>
          <p:cNvPr id="2" name="Title 1"/>
          <p:cNvSpPr>
            <a:spLocks noGrp="1"/>
          </p:cNvSpPr>
          <p:nvPr>
            <p:ph type="title"/>
          </p:nvPr>
        </p:nvSpPr>
        <p:spPr>
          <a:xfrm>
            <a:off x="2268538" y="-579438"/>
            <a:ext cx="6530975" cy="1281113"/>
          </a:xfrm>
        </p:spPr>
        <p:txBody>
          <a:bodyPr/>
          <a:lstStyle/>
          <a:p>
            <a:r>
              <a:rPr lang="en-US" smtClean="0"/>
              <a:t>Click to edit Master title style</a:t>
            </a:r>
            <a:endParaRPr lang="en-GB"/>
          </a:p>
        </p:txBody>
      </p:sp>
      <p:sp>
        <p:nvSpPr>
          <p:cNvPr id="3" name="ClipArt Placeholder 2"/>
          <p:cNvSpPr>
            <a:spLocks noGrp="1"/>
          </p:cNvSpPr>
          <p:nvPr>
            <p:ph type="clipArt" sz="half" idx="1"/>
          </p:nvPr>
        </p:nvSpPr>
        <p:spPr>
          <a:xfrm>
            <a:off x="446088" y="1125538"/>
            <a:ext cx="4037012" cy="5395912"/>
          </a:xfrm>
        </p:spPr>
        <p:txBody>
          <a:bodyPr/>
          <a:lstStyle/>
          <a:p>
            <a:pPr lvl="0"/>
            <a:endParaRPr lang="en-GB" noProof="0" smtClean="0"/>
          </a:p>
        </p:txBody>
      </p:sp>
      <p:sp>
        <p:nvSpPr>
          <p:cNvPr id="4" name="Text Placeholder 3"/>
          <p:cNvSpPr>
            <a:spLocks noGrp="1"/>
          </p:cNvSpPr>
          <p:nvPr>
            <p:ph type="body" sz="half" idx="2"/>
          </p:nvPr>
        </p:nvSpPr>
        <p:spPr>
          <a:xfrm>
            <a:off x="4635500" y="1125538"/>
            <a:ext cx="4037013" cy="539591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GB"/>
          </a:p>
        </p:txBody>
      </p:sp>
    </p:spTree>
    <p:extLst>
      <p:ext uri="{BB962C8B-B14F-4D97-AF65-F5344CB8AC3E}">
        <p14:creationId xmlns:p14="http://schemas.microsoft.com/office/powerpoint/2010/main" val="1405428067"/>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p:cSld name="Custom Layout">
    <p:spTree>
      <p:nvGrpSpPr>
        <p:cNvPr id="1" name=""/>
        <p:cNvGrpSpPr/>
        <p:nvPr/>
      </p:nvGrpSpPr>
      <p:grpSpPr>
        <a:xfrm>
          <a:off x="0" y="0"/>
          <a:ext cx="0" cy="0"/>
          <a:chOff x="0" y="0"/>
          <a:chExt cx="0" cy="0"/>
        </a:xfrm>
      </p:grpSpPr>
      <p:sp>
        <p:nvSpPr>
          <p:cNvPr id="2" name="Title 1"/>
          <p:cNvSpPr>
            <a:spLocks noGrp="1"/>
          </p:cNvSpPr>
          <p:nvPr>
            <p:ph type="title"/>
          </p:nvPr>
        </p:nvSpPr>
        <p:spPr>
          <a:xfrm>
            <a:off x="2268538" y="-579438"/>
            <a:ext cx="6530975" cy="1281113"/>
          </a:xfrm>
        </p:spPr>
        <p:txBody>
          <a:bodyPr/>
          <a:lstStyle/>
          <a:p>
            <a:r>
              <a:rPr lang="en-US" smtClean="0"/>
              <a:t>Click to edit Master title style</a:t>
            </a:r>
            <a:endParaRPr lang="en-GB"/>
          </a:p>
        </p:txBody>
      </p:sp>
    </p:spTree>
    <p:extLst>
      <p:ext uri="{BB962C8B-B14F-4D97-AF65-F5344CB8AC3E}">
        <p14:creationId xmlns:p14="http://schemas.microsoft.com/office/powerpoint/2010/main" val="480202727"/>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preserve="1" userDrawn="1">
  <p:cSld name="table of contents">
    <p:spTree>
      <p:nvGrpSpPr>
        <p:cNvPr id="1" name=""/>
        <p:cNvGrpSpPr/>
        <p:nvPr/>
      </p:nvGrpSpPr>
      <p:grpSpPr>
        <a:xfrm>
          <a:off x="0" y="0"/>
          <a:ext cx="0" cy="0"/>
          <a:chOff x="0" y="0"/>
          <a:chExt cx="0" cy="0"/>
        </a:xfrm>
      </p:grpSpPr>
      <p:cxnSp>
        <p:nvCxnSpPr>
          <p:cNvPr id="4" name="Gerade Verbindung 6"/>
          <p:cNvCxnSpPr/>
          <p:nvPr/>
        </p:nvCxnSpPr>
        <p:spPr>
          <a:xfrm>
            <a:off x="446088" y="1143000"/>
            <a:ext cx="8393112" cy="1588"/>
          </a:xfrm>
          <a:prstGeom prst="line">
            <a:avLst/>
          </a:prstGeom>
          <a:ln w="25400" cap="rnd" cmpd="sng" algn="ctr">
            <a:solidFill>
              <a:srgbClr val="2164A2"/>
            </a:solidFill>
            <a:prstDash val="dot"/>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pic>
        <p:nvPicPr>
          <p:cNvPr id="5" name="Bild 7"/>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62700" y="5791200"/>
            <a:ext cx="2667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Rechteck 8"/>
          <p:cNvSpPr/>
          <p:nvPr/>
        </p:nvSpPr>
        <p:spPr>
          <a:xfrm>
            <a:off x="0" y="0"/>
            <a:ext cx="9144000" cy="5791200"/>
          </a:xfrm>
          <a:prstGeom prst="rect">
            <a:avLst/>
          </a:prstGeom>
          <a:solidFill>
            <a:srgbClr val="131313">
              <a:alpha val="10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defTabSz="457200" fontAlgn="base">
              <a:spcBef>
                <a:spcPct val="0"/>
              </a:spcBef>
              <a:spcAft>
                <a:spcPct val="0"/>
              </a:spcAft>
              <a:defRPr/>
            </a:pPr>
            <a:endParaRPr lang="de-DE">
              <a:solidFill>
                <a:srgbClr val="FFFFFF"/>
              </a:solidFill>
              <a:latin typeface="Calibri" pitchFamily="34" charset="0"/>
            </a:endParaRPr>
          </a:p>
        </p:txBody>
      </p:sp>
      <p:pic>
        <p:nvPicPr>
          <p:cNvPr id="7" name="Picture 2" descr="D:\ARCHIV\Logos\Projekte\Interne\HITS\HITS_RGB_dt.jpg"/>
          <p:cNvPicPr>
            <a:picLocks noChangeAspect="1" noChangeArrowheads="1"/>
          </p:cNvPicPr>
          <p:nvPr userDrawn="1"/>
        </p:nvPicPr>
        <p:blipFill>
          <a:blip r:embed="rId3">
            <a:extLst>
              <a:ext uri="{28A0092B-C50C-407E-A947-70E740481C1C}">
                <a14:useLocalDpi xmlns:a14="http://schemas.microsoft.com/office/drawing/2010/main" val="0"/>
              </a:ext>
            </a:extLst>
          </a:blip>
          <a:srcRect l="64619" t="18350" b="18350"/>
          <a:stretch>
            <a:fillRect/>
          </a:stretch>
        </p:blipFill>
        <p:spPr bwMode="auto">
          <a:xfrm>
            <a:off x="250825" y="5945188"/>
            <a:ext cx="1152525" cy="6969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9" descr="seek-logo-beta_smaller"/>
          <p:cNvPicPr>
            <a:picLocks noChangeAspect="1" noChangeArrowheads="1"/>
          </p:cNvPicPr>
          <p:nvPr userDrawn="1"/>
        </p:nvPicPr>
        <p:blipFill>
          <a:blip r:embed="rId4">
            <a:extLst>
              <a:ext uri="{28A0092B-C50C-407E-A947-70E740481C1C}">
                <a14:useLocalDpi xmlns:a14="http://schemas.microsoft.com/office/drawing/2010/main" val="0"/>
              </a:ext>
            </a:extLst>
          </a:blip>
          <a:srcRect/>
          <a:stretch>
            <a:fillRect/>
          </a:stretch>
        </p:blipFill>
        <p:spPr bwMode="auto">
          <a:xfrm>
            <a:off x="1619250" y="6070600"/>
            <a:ext cx="571500" cy="571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 name="Titel 1"/>
          <p:cNvSpPr>
            <a:spLocks noGrp="1"/>
          </p:cNvSpPr>
          <p:nvPr>
            <p:ph type="title"/>
          </p:nvPr>
        </p:nvSpPr>
        <p:spPr>
          <a:xfrm>
            <a:off x="349255" y="500334"/>
            <a:ext cx="7423145"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2164A2"/>
                </a:solidFill>
                <a:latin typeface="Lucida Sans"/>
                <a:ea typeface="+mj-ea"/>
                <a:cs typeface="Lucida Sans"/>
              </a:defRPr>
            </a:lvl1pPr>
          </a:lstStyle>
          <a:p>
            <a:r>
              <a:rPr lang="de-DE" noProof="0" smtClean="0"/>
              <a:t>Mastertitelformat bearbeiten</a:t>
            </a:r>
            <a:endParaRPr lang="en-GB" noProof="0" dirty="0"/>
          </a:p>
        </p:txBody>
      </p:sp>
      <p:sp>
        <p:nvSpPr>
          <p:cNvPr id="16" name="Textplatzhalter 14"/>
          <p:cNvSpPr>
            <a:spLocks noGrp="1"/>
          </p:cNvSpPr>
          <p:nvPr>
            <p:ph type="body" sz="quarter" idx="16"/>
          </p:nvPr>
        </p:nvSpPr>
        <p:spPr>
          <a:xfrm>
            <a:off x="381000" y="1607667"/>
            <a:ext cx="8468749" cy="3878733"/>
          </a:xfrm>
        </p:spPr>
        <p:txBody>
          <a:bodyPr tIns="0" bIns="0" numCol="2">
            <a:normAutofit/>
          </a:bodyPr>
          <a:lstStyle>
            <a:lvl1pPr marL="0">
              <a:spcBef>
                <a:spcPts val="0"/>
              </a:spcBef>
              <a:spcAft>
                <a:spcPts val="600"/>
              </a:spcAft>
              <a:buNone/>
              <a:defRPr sz="1800" b="0" i="0" baseline="0">
                <a:solidFill>
                  <a:srgbClr val="2164A2"/>
                </a:solidFill>
                <a:latin typeface="Lucida Sans"/>
                <a:cs typeface="Lucida Sans"/>
              </a:defRPr>
            </a:lvl1pPr>
          </a:lstStyle>
          <a:p>
            <a:pPr lvl="0"/>
            <a:r>
              <a:rPr lang="de-DE" noProof="0" dirty="0" smtClean="0"/>
              <a:t>Mastertextformat bearbeiten</a:t>
            </a:r>
          </a:p>
        </p:txBody>
      </p:sp>
    </p:spTree>
    <p:extLst>
      <p:ext uri="{BB962C8B-B14F-4D97-AF65-F5344CB8AC3E}">
        <p14:creationId xmlns:p14="http://schemas.microsoft.com/office/powerpoint/2010/main" val="2188304538"/>
      </p:ext>
    </p:extLst>
  </p:cSld>
  <p:clrMapOvr>
    <a:overrideClrMapping bg1="lt1" tx1="dk1" bg2="lt2" tx2="dk2" accent1="accent1" accent2="accent2" accent3="accent3" accent4="accent4" accent5="accent5" accent6="accent6" hlink="hlink" folHlink="folHlink"/>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preserve="1" userDrawn="1">
  <p:cSld name="content text">
    <p:spTree>
      <p:nvGrpSpPr>
        <p:cNvPr id="1" name=""/>
        <p:cNvGrpSpPr/>
        <p:nvPr/>
      </p:nvGrpSpPr>
      <p:grpSpPr>
        <a:xfrm>
          <a:off x="0" y="0"/>
          <a:ext cx="0" cy="0"/>
          <a:chOff x="0" y="0"/>
          <a:chExt cx="0" cy="0"/>
        </a:xfrm>
      </p:grpSpPr>
      <p:pic>
        <p:nvPicPr>
          <p:cNvPr id="4" name="Bild 6"/>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62700" y="5791200"/>
            <a:ext cx="2667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5" name="Gerade Verbindung 7"/>
          <p:cNvCxnSpPr/>
          <p:nvPr/>
        </p:nvCxnSpPr>
        <p:spPr>
          <a:xfrm>
            <a:off x="373063" y="798513"/>
            <a:ext cx="8389937" cy="1587"/>
          </a:xfrm>
          <a:prstGeom prst="line">
            <a:avLst/>
          </a:prstGeom>
          <a:ln w="9525" cap="flat" cmpd="sng" algn="ctr">
            <a:solidFill>
              <a:schemeClr val="bg1"/>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cxnSp>
        <p:nvCxnSpPr>
          <p:cNvPr id="6" name="Gerade Verbindung 8"/>
          <p:cNvCxnSpPr/>
          <p:nvPr/>
        </p:nvCxnSpPr>
        <p:spPr>
          <a:xfrm>
            <a:off x="446088" y="1143000"/>
            <a:ext cx="8393112" cy="1588"/>
          </a:xfrm>
          <a:prstGeom prst="line">
            <a:avLst/>
          </a:prstGeom>
          <a:ln w="25400" cap="rnd" cmpd="sng" algn="ctr">
            <a:solidFill>
              <a:srgbClr val="2164A2"/>
            </a:solidFill>
            <a:prstDash val="dot"/>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10" name="Textplatzhalter 9"/>
          <p:cNvSpPr>
            <a:spLocks noGrp="1"/>
          </p:cNvSpPr>
          <p:nvPr>
            <p:ph type="body" sz="quarter" idx="17"/>
          </p:nvPr>
        </p:nvSpPr>
        <p:spPr>
          <a:xfrm>
            <a:off x="373063" y="1524000"/>
            <a:ext cx="8466137" cy="4267200"/>
          </a:xfrm>
        </p:spPr>
        <p:txBody>
          <a:bodyPr>
            <a:normAutofit/>
          </a:bodyPr>
          <a:lstStyle>
            <a:lvl1pPr>
              <a:buClr>
                <a:srgbClr val="2164A2"/>
              </a:buClr>
              <a:buFont typeface="Wingdings" charset="2"/>
              <a:buChar char="§"/>
              <a:defRPr sz="1800">
                <a:latin typeface="Lucida Sans"/>
                <a:cs typeface="Lucida Sans"/>
              </a:defRPr>
            </a:lvl1pPr>
            <a:lvl2pPr>
              <a:buFont typeface="Arial"/>
              <a:buChar char="•"/>
              <a:defRPr sz="1800">
                <a:latin typeface="Lucida Sans"/>
                <a:cs typeface="Lucida Sans"/>
              </a:defRPr>
            </a:lvl2pPr>
            <a:lvl3pPr>
              <a:defRPr sz="1800">
                <a:latin typeface="Lucida Sans"/>
                <a:cs typeface="Lucida Sans"/>
              </a:defRPr>
            </a:lvl3pPr>
            <a:lvl4pPr>
              <a:defRPr sz="1800">
                <a:latin typeface="Lucida Sans"/>
                <a:cs typeface="Lucida Sans"/>
              </a:defRPr>
            </a:lvl4pPr>
            <a:lvl5pPr>
              <a:defRPr sz="1800">
                <a:latin typeface="Lucida Sans"/>
                <a:cs typeface="Lucida Sans"/>
              </a:defRPr>
            </a:lvl5pPr>
          </a:lstStyle>
          <a:p>
            <a:pPr lvl="0"/>
            <a:r>
              <a:rPr lang="de-DE" noProof="0" smtClean="0"/>
              <a:t>Mastertextformat bearbeiten</a:t>
            </a:r>
          </a:p>
          <a:p>
            <a:pPr lvl="1"/>
            <a:r>
              <a:rPr lang="de-DE" noProof="0" smtClean="0"/>
              <a:t>Zweite Ebene</a:t>
            </a:r>
          </a:p>
          <a:p>
            <a:pPr lvl="2"/>
            <a:r>
              <a:rPr lang="de-DE" noProof="0" smtClean="0"/>
              <a:t>Dritte Ebene</a:t>
            </a:r>
          </a:p>
        </p:txBody>
      </p:sp>
      <p:sp>
        <p:nvSpPr>
          <p:cNvPr id="9" name="Titel 1"/>
          <p:cNvSpPr>
            <a:spLocks noGrp="1"/>
          </p:cNvSpPr>
          <p:nvPr>
            <p:ph type="title"/>
          </p:nvPr>
        </p:nvSpPr>
        <p:spPr>
          <a:xfrm>
            <a:off x="349255" y="500334"/>
            <a:ext cx="7423145"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2164A2"/>
                </a:solidFill>
                <a:latin typeface="Lucida Sans"/>
                <a:ea typeface="+mj-ea"/>
                <a:cs typeface="Lucida Sans"/>
              </a:defRPr>
            </a:lvl1pPr>
          </a:lstStyle>
          <a:p>
            <a:r>
              <a:rPr lang="de-DE" noProof="0" smtClean="0"/>
              <a:t>Mastertitelformat bearbeiten</a:t>
            </a:r>
            <a:endParaRPr lang="en-GB" noProof="0" dirty="0"/>
          </a:p>
        </p:txBody>
      </p:sp>
      <p:sp>
        <p:nvSpPr>
          <p:cNvPr id="7" name="Foliennummernplatzhalter 5"/>
          <p:cNvSpPr>
            <a:spLocks noGrp="1"/>
          </p:cNvSpPr>
          <p:nvPr>
            <p:ph type="sldNum" sz="quarter" idx="18"/>
          </p:nvPr>
        </p:nvSpPr>
        <p:spPr>
          <a:xfrm>
            <a:off x="373063" y="6246813"/>
            <a:ext cx="769937" cy="365125"/>
          </a:xfrm>
          <a:prstGeom prst="rect">
            <a:avLst/>
          </a:prstGeom>
        </p:spPr>
        <p:txBody>
          <a:bodyPr vert="horz" wrap="square" lIns="91440" tIns="45720" rIns="91440" bIns="45720" numCol="1" anchor="ctr" anchorCtr="0" compatLnSpc="1">
            <a:prstTxWarp prst="textNoShape">
              <a:avLst/>
            </a:prstTxWarp>
          </a:bodyPr>
          <a:lstStyle>
            <a:lvl1pPr defTabSz="457200" eaLnBrk="1" hangingPunct="1">
              <a:defRPr sz="1400">
                <a:solidFill>
                  <a:srgbClr val="05AADA"/>
                </a:solidFill>
                <a:latin typeface="Lucida Sans" pitchFamily="-112" charset="0"/>
              </a:defRPr>
            </a:lvl1pPr>
          </a:lstStyle>
          <a:p>
            <a:pPr fontAlgn="base">
              <a:spcBef>
                <a:spcPct val="0"/>
              </a:spcBef>
              <a:spcAft>
                <a:spcPct val="0"/>
              </a:spcAft>
              <a:defRPr/>
            </a:pPr>
            <a:fld id="{04171DF9-7CDF-4ECE-B53A-58087564AA98}" type="slidenum">
              <a:rPr lang="en-GB"/>
              <a:pPr fontAlgn="base">
                <a:spcBef>
                  <a:spcPct val="0"/>
                </a:spcBef>
                <a:spcAft>
                  <a:spcPct val="0"/>
                </a:spcAft>
                <a:defRPr/>
              </a:pPr>
              <a:t>‹#›</a:t>
            </a:fld>
            <a:r>
              <a:rPr lang="en-GB"/>
              <a:t> </a:t>
            </a:r>
          </a:p>
        </p:txBody>
      </p:sp>
    </p:spTree>
    <p:extLst>
      <p:ext uri="{BB962C8B-B14F-4D97-AF65-F5344CB8AC3E}">
        <p14:creationId xmlns:p14="http://schemas.microsoft.com/office/powerpoint/2010/main" val="2221209794"/>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preserve="1" userDrawn="1">
  <p:cSld name="content text+picture">
    <p:spTree>
      <p:nvGrpSpPr>
        <p:cNvPr id="1" name=""/>
        <p:cNvGrpSpPr/>
        <p:nvPr/>
      </p:nvGrpSpPr>
      <p:grpSpPr>
        <a:xfrm>
          <a:off x="0" y="0"/>
          <a:ext cx="0" cy="0"/>
          <a:chOff x="0" y="0"/>
          <a:chExt cx="0" cy="0"/>
        </a:xfrm>
      </p:grpSpPr>
      <p:pic>
        <p:nvPicPr>
          <p:cNvPr id="5" name="Bild 6"/>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62700" y="5791200"/>
            <a:ext cx="2667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6" name="Gerade Verbindung 7"/>
          <p:cNvCxnSpPr/>
          <p:nvPr/>
        </p:nvCxnSpPr>
        <p:spPr>
          <a:xfrm>
            <a:off x="373063" y="798513"/>
            <a:ext cx="8389937" cy="1587"/>
          </a:xfrm>
          <a:prstGeom prst="line">
            <a:avLst/>
          </a:prstGeom>
          <a:ln w="9525" cap="flat" cmpd="sng" algn="ctr">
            <a:solidFill>
              <a:schemeClr val="bg1"/>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cxnSp>
        <p:nvCxnSpPr>
          <p:cNvPr id="7" name="Gerade Verbindung 8"/>
          <p:cNvCxnSpPr/>
          <p:nvPr/>
        </p:nvCxnSpPr>
        <p:spPr>
          <a:xfrm>
            <a:off x="446088" y="1143000"/>
            <a:ext cx="8393112" cy="1588"/>
          </a:xfrm>
          <a:prstGeom prst="line">
            <a:avLst/>
          </a:prstGeom>
          <a:ln w="25400" cap="rnd" cmpd="sng" algn="ctr">
            <a:solidFill>
              <a:srgbClr val="2164A2"/>
            </a:solidFill>
            <a:prstDash val="dot"/>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15" name="Content Placeholder 3"/>
          <p:cNvSpPr>
            <a:spLocks noGrp="1"/>
          </p:cNvSpPr>
          <p:nvPr>
            <p:ph sz="half" idx="2"/>
          </p:nvPr>
        </p:nvSpPr>
        <p:spPr>
          <a:xfrm>
            <a:off x="5867400" y="1524000"/>
            <a:ext cx="2971800" cy="4419599"/>
          </a:xfrm>
        </p:spPr>
        <p:txBody>
          <a:bodyPr>
            <a:normAutofit/>
          </a:bodyPr>
          <a:lstStyle>
            <a:lvl1pPr>
              <a:buNone/>
              <a:defRPr sz="1800" baseline="0">
                <a:latin typeface="Lucida Sans"/>
              </a:defRPr>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de-DE" noProof="0" smtClean="0"/>
              <a:t>Mastertextformat bearbeiten</a:t>
            </a:r>
          </a:p>
        </p:txBody>
      </p:sp>
      <p:sp>
        <p:nvSpPr>
          <p:cNvPr id="16" name="Textplatzhalter 9"/>
          <p:cNvSpPr>
            <a:spLocks noGrp="1"/>
          </p:cNvSpPr>
          <p:nvPr>
            <p:ph type="body" sz="quarter" idx="17"/>
          </p:nvPr>
        </p:nvSpPr>
        <p:spPr>
          <a:xfrm>
            <a:off x="373063" y="1523999"/>
            <a:ext cx="5341937" cy="4419599"/>
          </a:xfrm>
        </p:spPr>
        <p:txBody>
          <a:bodyPr>
            <a:normAutofit/>
          </a:bodyPr>
          <a:lstStyle>
            <a:lvl1pPr>
              <a:buClr>
                <a:srgbClr val="2164A2"/>
              </a:buClr>
              <a:buFont typeface="Wingdings" charset="2"/>
              <a:buChar char="§"/>
              <a:defRPr sz="1800">
                <a:latin typeface="Lucida Sans"/>
                <a:cs typeface="Lucida Sans"/>
              </a:defRPr>
            </a:lvl1pPr>
            <a:lvl2pPr>
              <a:buFont typeface="Arial"/>
              <a:buChar char="•"/>
              <a:defRPr sz="1800">
                <a:latin typeface="Lucida Sans"/>
                <a:cs typeface="Lucida Sans"/>
              </a:defRPr>
            </a:lvl2pPr>
            <a:lvl3pPr>
              <a:defRPr sz="1800">
                <a:latin typeface="Lucida Sans"/>
                <a:cs typeface="Lucida Sans"/>
              </a:defRPr>
            </a:lvl3pPr>
            <a:lvl4pPr>
              <a:defRPr sz="1800">
                <a:latin typeface="Lucida Sans"/>
                <a:cs typeface="Lucida Sans"/>
              </a:defRPr>
            </a:lvl4pPr>
            <a:lvl5pPr>
              <a:defRPr sz="1800">
                <a:latin typeface="Lucida Sans"/>
                <a:cs typeface="Lucida Sans"/>
              </a:defRPr>
            </a:lvl5pPr>
          </a:lstStyle>
          <a:p>
            <a:pPr lvl="0"/>
            <a:r>
              <a:rPr lang="de-DE" noProof="0" smtClean="0"/>
              <a:t>Mastertextformat bearbeiten</a:t>
            </a:r>
          </a:p>
          <a:p>
            <a:pPr lvl="1"/>
            <a:r>
              <a:rPr lang="de-DE" noProof="0" smtClean="0"/>
              <a:t>Zweite Ebene</a:t>
            </a:r>
          </a:p>
          <a:p>
            <a:pPr lvl="2"/>
            <a:r>
              <a:rPr lang="de-DE" noProof="0" smtClean="0"/>
              <a:t>Dritte Ebene</a:t>
            </a:r>
          </a:p>
        </p:txBody>
      </p:sp>
      <p:sp>
        <p:nvSpPr>
          <p:cNvPr id="12" name="Titel 1"/>
          <p:cNvSpPr>
            <a:spLocks noGrp="1"/>
          </p:cNvSpPr>
          <p:nvPr>
            <p:ph type="title"/>
          </p:nvPr>
        </p:nvSpPr>
        <p:spPr>
          <a:xfrm>
            <a:off x="349255" y="500334"/>
            <a:ext cx="7423145"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2164A2"/>
                </a:solidFill>
                <a:latin typeface="Lucida Sans"/>
                <a:ea typeface="+mj-ea"/>
                <a:cs typeface="Lucida Sans"/>
              </a:defRPr>
            </a:lvl1pPr>
          </a:lstStyle>
          <a:p>
            <a:r>
              <a:rPr lang="de-DE" noProof="0" smtClean="0"/>
              <a:t>Mastertitelformat bearbeiten</a:t>
            </a:r>
            <a:endParaRPr lang="en-GB" noProof="0" dirty="0"/>
          </a:p>
        </p:txBody>
      </p:sp>
      <p:sp>
        <p:nvSpPr>
          <p:cNvPr id="8" name="Foliennummernplatzhalter 5"/>
          <p:cNvSpPr>
            <a:spLocks noGrp="1"/>
          </p:cNvSpPr>
          <p:nvPr>
            <p:ph type="sldNum" sz="quarter" idx="18"/>
          </p:nvPr>
        </p:nvSpPr>
        <p:spPr>
          <a:xfrm>
            <a:off x="373063" y="6246813"/>
            <a:ext cx="769937" cy="365125"/>
          </a:xfrm>
          <a:prstGeom prst="rect">
            <a:avLst/>
          </a:prstGeom>
        </p:spPr>
        <p:txBody>
          <a:bodyPr vert="horz" wrap="square" lIns="91440" tIns="45720" rIns="91440" bIns="45720" numCol="1" anchor="ctr" anchorCtr="0" compatLnSpc="1">
            <a:prstTxWarp prst="textNoShape">
              <a:avLst/>
            </a:prstTxWarp>
          </a:bodyPr>
          <a:lstStyle>
            <a:lvl1pPr defTabSz="457200" eaLnBrk="1" hangingPunct="1">
              <a:defRPr sz="1400">
                <a:solidFill>
                  <a:srgbClr val="05AADA"/>
                </a:solidFill>
                <a:latin typeface="Lucida Sans" pitchFamily="-112" charset="0"/>
              </a:defRPr>
            </a:lvl1pPr>
          </a:lstStyle>
          <a:p>
            <a:pPr fontAlgn="base">
              <a:spcBef>
                <a:spcPct val="0"/>
              </a:spcBef>
              <a:spcAft>
                <a:spcPct val="0"/>
              </a:spcAft>
              <a:defRPr/>
            </a:pPr>
            <a:fld id="{88020E88-8132-4ABB-917A-7BBD161EEC87}" type="slidenum">
              <a:rPr lang="en-GB"/>
              <a:pPr fontAlgn="base">
                <a:spcBef>
                  <a:spcPct val="0"/>
                </a:spcBef>
                <a:spcAft>
                  <a:spcPct val="0"/>
                </a:spcAft>
                <a:defRPr/>
              </a:pPr>
              <a:t>‹#›</a:t>
            </a:fld>
            <a:r>
              <a:rPr lang="en-GB"/>
              <a:t> </a:t>
            </a:r>
          </a:p>
        </p:txBody>
      </p:sp>
    </p:spTree>
    <p:extLst>
      <p:ext uri="{BB962C8B-B14F-4D97-AF65-F5344CB8AC3E}">
        <p14:creationId xmlns:p14="http://schemas.microsoft.com/office/powerpoint/2010/main" val="2508501565"/>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preserve="1" userDrawn="1">
  <p:cSld name="content table">
    <p:spTree>
      <p:nvGrpSpPr>
        <p:cNvPr id="1" name=""/>
        <p:cNvGrpSpPr/>
        <p:nvPr/>
      </p:nvGrpSpPr>
      <p:grpSpPr>
        <a:xfrm>
          <a:off x="0" y="0"/>
          <a:ext cx="0" cy="0"/>
          <a:chOff x="0" y="0"/>
          <a:chExt cx="0" cy="0"/>
        </a:xfrm>
      </p:grpSpPr>
      <p:pic>
        <p:nvPicPr>
          <p:cNvPr id="5" name="Bild 6"/>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62700" y="5791200"/>
            <a:ext cx="2667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6" name="Gerade Verbindung 7"/>
          <p:cNvCxnSpPr/>
          <p:nvPr/>
        </p:nvCxnSpPr>
        <p:spPr>
          <a:xfrm>
            <a:off x="373063" y="798513"/>
            <a:ext cx="8389937" cy="1587"/>
          </a:xfrm>
          <a:prstGeom prst="line">
            <a:avLst/>
          </a:prstGeom>
          <a:ln w="9525" cap="flat" cmpd="sng" algn="ctr">
            <a:solidFill>
              <a:schemeClr val="bg1"/>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cxnSp>
        <p:nvCxnSpPr>
          <p:cNvPr id="7" name="Gerade Verbindung 8"/>
          <p:cNvCxnSpPr/>
          <p:nvPr/>
        </p:nvCxnSpPr>
        <p:spPr>
          <a:xfrm>
            <a:off x="446088" y="1143000"/>
            <a:ext cx="8393112" cy="1588"/>
          </a:xfrm>
          <a:prstGeom prst="line">
            <a:avLst/>
          </a:prstGeom>
          <a:ln w="25400" cap="rnd" cmpd="sng" algn="ctr">
            <a:solidFill>
              <a:srgbClr val="2164A2"/>
            </a:solidFill>
            <a:prstDash val="dot"/>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14" name="Tabellenplatzhalter 13"/>
          <p:cNvSpPr>
            <a:spLocks noGrp="1"/>
          </p:cNvSpPr>
          <p:nvPr>
            <p:ph type="tbl" sz="quarter" idx="17"/>
          </p:nvPr>
        </p:nvSpPr>
        <p:spPr>
          <a:xfrm>
            <a:off x="373063" y="2362200"/>
            <a:ext cx="8466137" cy="3429000"/>
          </a:xfrm>
          <a:ln>
            <a:noFill/>
          </a:ln>
        </p:spPr>
        <p:txBody>
          <a:bodyPr rtlCol="0">
            <a:normAutofit/>
          </a:bodyPr>
          <a:lstStyle>
            <a:lvl1pPr>
              <a:buNone/>
              <a:defRPr sz="1800">
                <a:latin typeface="Lucida Sans"/>
              </a:defRPr>
            </a:lvl1pPr>
          </a:lstStyle>
          <a:p>
            <a:pPr lvl="0"/>
            <a:r>
              <a:rPr lang="de-DE" noProof="0" smtClean="0"/>
              <a:t>Tabelle durch Klicken auf Symbol hinzufügen</a:t>
            </a:r>
            <a:endParaRPr lang="en-GB" noProof="0" dirty="0"/>
          </a:p>
        </p:txBody>
      </p:sp>
      <p:sp>
        <p:nvSpPr>
          <p:cNvPr id="17" name="Textplatzhalter 9"/>
          <p:cNvSpPr>
            <a:spLocks noGrp="1"/>
          </p:cNvSpPr>
          <p:nvPr>
            <p:ph type="body" sz="quarter" idx="18"/>
          </p:nvPr>
        </p:nvSpPr>
        <p:spPr>
          <a:xfrm>
            <a:off x="373063" y="1524000"/>
            <a:ext cx="8466137" cy="838200"/>
          </a:xfrm>
        </p:spPr>
        <p:txBody>
          <a:bodyPr>
            <a:normAutofit/>
          </a:bodyPr>
          <a:lstStyle>
            <a:lvl1pPr>
              <a:buClr>
                <a:srgbClr val="2164A2"/>
              </a:buClr>
              <a:buFont typeface="Wingdings" charset="2"/>
              <a:buChar char="§"/>
              <a:defRPr sz="1800">
                <a:latin typeface="Lucida Sans"/>
                <a:cs typeface="Lucida Sans"/>
              </a:defRPr>
            </a:lvl1pPr>
            <a:lvl2pPr>
              <a:buFont typeface="Arial"/>
              <a:buChar char="•"/>
              <a:defRPr sz="1800">
                <a:latin typeface="Lucida Sans"/>
                <a:cs typeface="Lucida Sans"/>
              </a:defRPr>
            </a:lvl2pPr>
            <a:lvl3pPr>
              <a:buNone/>
              <a:defRPr sz="1800">
                <a:latin typeface="Lucida Sans"/>
                <a:cs typeface="Lucida Sans"/>
              </a:defRPr>
            </a:lvl3pPr>
            <a:lvl4pPr>
              <a:defRPr sz="1800">
                <a:latin typeface="Lucida Sans"/>
                <a:cs typeface="Lucida Sans"/>
              </a:defRPr>
            </a:lvl4pPr>
            <a:lvl5pPr>
              <a:defRPr sz="1800">
                <a:latin typeface="Lucida Sans"/>
                <a:cs typeface="Lucida Sans"/>
              </a:defRPr>
            </a:lvl5pPr>
          </a:lstStyle>
          <a:p>
            <a:pPr lvl="0"/>
            <a:r>
              <a:rPr lang="de-DE" noProof="0" smtClean="0"/>
              <a:t>Mastertextformat bearbeiten</a:t>
            </a:r>
          </a:p>
          <a:p>
            <a:pPr lvl="1"/>
            <a:r>
              <a:rPr lang="de-DE" noProof="0" smtClean="0"/>
              <a:t>Zweite Ebene</a:t>
            </a:r>
          </a:p>
        </p:txBody>
      </p:sp>
      <p:sp>
        <p:nvSpPr>
          <p:cNvPr id="11" name="Titel 1"/>
          <p:cNvSpPr>
            <a:spLocks noGrp="1"/>
          </p:cNvSpPr>
          <p:nvPr>
            <p:ph type="title"/>
          </p:nvPr>
        </p:nvSpPr>
        <p:spPr>
          <a:xfrm>
            <a:off x="349255" y="500334"/>
            <a:ext cx="7423145"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2164A2"/>
                </a:solidFill>
                <a:latin typeface="Lucida Sans"/>
                <a:ea typeface="+mj-ea"/>
                <a:cs typeface="Lucida Sans"/>
              </a:defRPr>
            </a:lvl1pPr>
          </a:lstStyle>
          <a:p>
            <a:r>
              <a:rPr lang="de-DE" noProof="0" smtClean="0"/>
              <a:t>Mastertitelformat bearbeiten</a:t>
            </a:r>
            <a:endParaRPr lang="en-GB" noProof="0" dirty="0"/>
          </a:p>
        </p:txBody>
      </p:sp>
      <p:sp>
        <p:nvSpPr>
          <p:cNvPr id="8" name="Foliennummernplatzhalter 5"/>
          <p:cNvSpPr>
            <a:spLocks noGrp="1"/>
          </p:cNvSpPr>
          <p:nvPr>
            <p:ph type="sldNum" sz="quarter" idx="19"/>
          </p:nvPr>
        </p:nvSpPr>
        <p:spPr>
          <a:xfrm>
            <a:off x="373063" y="6246813"/>
            <a:ext cx="769937" cy="365125"/>
          </a:xfrm>
          <a:prstGeom prst="rect">
            <a:avLst/>
          </a:prstGeom>
        </p:spPr>
        <p:txBody>
          <a:bodyPr vert="horz" wrap="square" lIns="91440" tIns="45720" rIns="91440" bIns="45720" numCol="1" anchor="ctr" anchorCtr="0" compatLnSpc="1">
            <a:prstTxWarp prst="textNoShape">
              <a:avLst/>
            </a:prstTxWarp>
          </a:bodyPr>
          <a:lstStyle>
            <a:lvl1pPr defTabSz="457200" eaLnBrk="1" hangingPunct="1">
              <a:defRPr sz="1400">
                <a:solidFill>
                  <a:srgbClr val="05AADA"/>
                </a:solidFill>
                <a:latin typeface="Lucida Sans" pitchFamily="-112" charset="0"/>
              </a:defRPr>
            </a:lvl1pPr>
          </a:lstStyle>
          <a:p>
            <a:pPr fontAlgn="base">
              <a:spcBef>
                <a:spcPct val="0"/>
              </a:spcBef>
              <a:spcAft>
                <a:spcPct val="0"/>
              </a:spcAft>
              <a:defRPr/>
            </a:pPr>
            <a:fld id="{8939D437-845E-459C-BCA3-6C6A3462CFF4}" type="slidenum">
              <a:rPr lang="en-GB"/>
              <a:pPr fontAlgn="base">
                <a:spcBef>
                  <a:spcPct val="0"/>
                </a:spcBef>
                <a:spcAft>
                  <a:spcPct val="0"/>
                </a:spcAft>
                <a:defRPr/>
              </a:pPr>
              <a:t>‹#›</a:t>
            </a:fld>
            <a:r>
              <a:rPr lang="en-GB"/>
              <a:t> </a:t>
            </a:r>
          </a:p>
        </p:txBody>
      </p:sp>
    </p:spTree>
    <p:extLst>
      <p:ext uri="{BB962C8B-B14F-4D97-AF65-F5344CB8AC3E}">
        <p14:creationId xmlns:p14="http://schemas.microsoft.com/office/powerpoint/2010/main" val="2668348762"/>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preserve="1" userDrawn="1">
  <p:cSld name="content pic+text">
    <p:spTree>
      <p:nvGrpSpPr>
        <p:cNvPr id="1" name=""/>
        <p:cNvGrpSpPr/>
        <p:nvPr/>
      </p:nvGrpSpPr>
      <p:grpSpPr>
        <a:xfrm>
          <a:off x="0" y="0"/>
          <a:ext cx="0" cy="0"/>
          <a:chOff x="0" y="0"/>
          <a:chExt cx="0" cy="0"/>
        </a:xfrm>
      </p:grpSpPr>
      <p:sp>
        <p:nvSpPr>
          <p:cNvPr id="5" name="Rechteck 6"/>
          <p:cNvSpPr/>
          <p:nvPr/>
        </p:nvSpPr>
        <p:spPr>
          <a:xfrm>
            <a:off x="0" y="1143000"/>
            <a:ext cx="9144000" cy="4648200"/>
          </a:xfrm>
          <a:prstGeom prst="rect">
            <a:avLst/>
          </a:prstGeom>
          <a:solidFill>
            <a:srgbClr val="131313">
              <a:alpha val="10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defTabSz="457200" fontAlgn="base">
              <a:spcBef>
                <a:spcPct val="0"/>
              </a:spcBef>
              <a:spcAft>
                <a:spcPct val="0"/>
              </a:spcAft>
              <a:defRPr/>
            </a:pPr>
            <a:endParaRPr lang="de-DE">
              <a:solidFill>
                <a:srgbClr val="FFFFFF"/>
              </a:solidFill>
              <a:latin typeface="Calibri" pitchFamily="34" charset="0"/>
            </a:endParaRPr>
          </a:p>
        </p:txBody>
      </p:sp>
      <p:pic>
        <p:nvPicPr>
          <p:cNvPr id="6" name="Bild 7"/>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62700" y="5791200"/>
            <a:ext cx="2667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7" name="Gerade Verbindung 8"/>
          <p:cNvCxnSpPr/>
          <p:nvPr/>
        </p:nvCxnSpPr>
        <p:spPr>
          <a:xfrm>
            <a:off x="373063" y="798513"/>
            <a:ext cx="8389937" cy="1587"/>
          </a:xfrm>
          <a:prstGeom prst="line">
            <a:avLst/>
          </a:prstGeom>
          <a:ln w="9525" cap="flat" cmpd="sng" algn="ctr">
            <a:solidFill>
              <a:schemeClr val="bg1"/>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cxnSp>
        <p:nvCxnSpPr>
          <p:cNvPr id="8" name="Gerade Verbindung 9"/>
          <p:cNvCxnSpPr/>
          <p:nvPr/>
        </p:nvCxnSpPr>
        <p:spPr>
          <a:xfrm>
            <a:off x="446088" y="1143000"/>
            <a:ext cx="8393112" cy="1588"/>
          </a:xfrm>
          <a:prstGeom prst="line">
            <a:avLst/>
          </a:prstGeom>
          <a:ln w="25400" cap="rnd" cmpd="sng" algn="ctr">
            <a:solidFill>
              <a:srgbClr val="2164A2"/>
            </a:solidFill>
            <a:prstDash val="dot"/>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16" name="Inhaltsplatzhalter 2"/>
          <p:cNvSpPr>
            <a:spLocks noGrp="1"/>
          </p:cNvSpPr>
          <p:nvPr>
            <p:ph idx="17"/>
          </p:nvPr>
        </p:nvSpPr>
        <p:spPr>
          <a:xfrm>
            <a:off x="446650" y="1371600"/>
            <a:ext cx="5649350" cy="4267200"/>
          </a:xfrm>
        </p:spPr>
        <p:txBody>
          <a:bodyPr rtlCol="0">
            <a:normAutofit/>
          </a:bodyPr>
          <a:lstStyle>
            <a:lvl1pPr algn="l" defTabSz="457200" rtl="0" eaLnBrk="1" latinLnBrk="0" hangingPunct="1">
              <a:lnSpc>
                <a:spcPts val="2500"/>
              </a:lnSpc>
              <a:spcBef>
                <a:spcPts val="0"/>
              </a:spcBef>
              <a:spcAft>
                <a:spcPts val="400"/>
              </a:spcAft>
              <a:buClr>
                <a:srgbClr val="2164A2"/>
              </a:buClr>
              <a:buFont typeface="Wingdings" charset="2"/>
              <a:buNone/>
              <a:defRPr lang="de-DE" sz="1800" b="0" i="0" kern="1200" baseline="0" smtClean="0">
                <a:solidFill>
                  <a:srgbClr val="131313"/>
                </a:solidFill>
                <a:latin typeface="Lucida Sans"/>
                <a:ea typeface="+mn-ea"/>
                <a:cs typeface="Lucida Sans"/>
              </a:defRPr>
            </a:lvl1pPr>
            <a:lvl2pPr algn="l" defTabSz="457200" rtl="0" eaLnBrk="1" latinLnBrk="0" hangingPunct="1">
              <a:lnSpc>
                <a:spcPts val="2500"/>
              </a:lnSpc>
              <a:spcBef>
                <a:spcPts val="0"/>
              </a:spcBef>
              <a:spcAft>
                <a:spcPts val="400"/>
              </a:spcAft>
              <a:buClr>
                <a:srgbClr val="131313"/>
              </a:buClr>
              <a:buFont typeface="Arial"/>
              <a:buChar char="•"/>
              <a:defRPr lang="de-DE" sz="1800" b="0" i="0" kern="1200" smtClean="0">
                <a:solidFill>
                  <a:srgbClr val="131313"/>
                </a:solidFill>
                <a:latin typeface="Lucida Sans"/>
                <a:ea typeface="+mn-ea"/>
                <a:cs typeface="Lucida Sans"/>
              </a:defRPr>
            </a:lvl2pPr>
            <a:lvl3pPr algn="l" defTabSz="457200" rtl="0" eaLnBrk="1" latinLnBrk="0" hangingPunct="1">
              <a:spcBef>
                <a:spcPct val="20000"/>
              </a:spcBef>
              <a:buClr>
                <a:srgbClr val="B61001"/>
              </a:buClr>
              <a:buFont typeface="Wingdings" charset="2"/>
              <a:buChar char="§"/>
              <a:defRPr lang="de-DE" sz="1800" b="0" kern="1200" smtClean="0">
                <a:solidFill>
                  <a:srgbClr val="131313"/>
                </a:solidFill>
                <a:latin typeface="Lucida Sans"/>
                <a:ea typeface="+mn-ea"/>
                <a:cs typeface="Lucida Sans"/>
              </a:defRPr>
            </a:lvl3pPr>
            <a:lvl4pPr algn="l" defTabSz="457200" rtl="0" eaLnBrk="1" latinLnBrk="0" hangingPunct="1">
              <a:spcBef>
                <a:spcPct val="20000"/>
              </a:spcBef>
              <a:buClr>
                <a:schemeClr val="tx1">
                  <a:lumMod val="65000"/>
                  <a:lumOff val="35000"/>
                </a:schemeClr>
              </a:buClr>
              <a:defRPr lang="de-DE" sz="1800" b="0" kern="1200" smtClean="0">
                <a:solidFill>
                  <a:srgbClr val="131313"/>
                </a:solidFill>
                <a:latin typeface="Lucida Sans"/>
                <a:ea typeface="+mn-ea"/>
                <a:cs typeface="Lucida Sans"/>
              </a:defRPr>
            </a:lvl4pPr>
            <a:lvl5pPr algn="l" defTabSz="457200" rtl="0" eaLnBrk="1" latinLnBrk="0" hangingPunct="1">
              <a:spcBef>
                <a:spcPct val="20000"/>
              </a:spcBef>
              <a:buClr>
                <a:srgbClr val="B61001"/>
              </a:buClr>
              <a:buFont typeface="Wingdings" charset="2"/>
              <a:buChar char="§"/>
              <a:defRPr lang="de-DE" sz="1800" b="0" kern="1200" dirty="0" smtClean="0">
                <a:solidFill>
                  <a:srgbClr val="131313"/>
                </a:solidFill>
                <a:latin typeface="Lucida Sans"/>
                <a:ea typeface="+mn-ea"/>
                <a:cs typeface="Lucida Sans"/>
              </a:defRPr>
            </a:lvl5pPr>
          </a:lstStyle>
          <a:p>
            <a:pPr lvl="0"/>
            <a:r>
              <a:rPr lang="de-DE" noProof="0" smtClean="0"/>
              <a:t>Mastertextformat bearbeiten</a:t>
            </a:r>
          </a:p>
        </p:txBody>
      </p:sp>
      <p:sp>
        <p:nvSpPr>
          <p:cNvPr id="17" name="Textplatzhalter 9"/>
          <p:cNvSpPr>
            <a:spLocks noGrp="1"/>
          </p:cNvSpPr>
          <p:nvPr>
            <p:ph type="body" sz="quarter" idx="18"/>
          </p:nvPr>
        </p:nvSpPr>
        <p:spPr>
          <a:xfrm>
            <a:off x="6096001" y="1371600"/>
            <a:ext cx="2819399" cy="4267200"/>
          </a:xfrm>
        </p:spPr>
        <p:txBody>
          <a:bodyPr>
            <a:normAutofit/>
          </a:bodyPr>
          <a:lstStyle>
            <a:lvl1pPr>
              <a:buClr>
                <a:srgbClr val="2164A2"/>
              </a:buClr>
              <a:buFont typeface="Wingdings" charset="2"/>
              <a:buChar char="§"/>
              <a:defRPr sz="1800">
                <a:latin typeface="Lucida Sans"/>
                <a:cs typeface="Lucida Sans"/>
              </a:defRPr>
            </a:lvl1pPr>
            <a:lvl2pPr>
              <a:buFont typeface="Arial"/>
              <a:buChar char="•"/>
              <a:defRPr sz="1800">
                <a:latin typeface="Lucida Sans"/>
                <a:cs typeface="Lucida Sans"/>
              </a:defRPr>
            </a:lvl2pPr>
            <a:lvl3pPr>
              <a:defRPr sz="1800">
                <a:latin typeface="Lucida Sans"/>
                <a:cs typeface="Lucida Sans"/>
              </a:defRPr>
            </a:lvl3pPr>
            <a:lvl4pPr>
              <a:defRPr sz="1800">
                <a:latin typeface="Lucida Sans"/>
                <a:cs typeface="Lucida Sans"/>
              </a:defRPr>
            </a:lvl4pPr>
            <a:lvl5pPr>
              <a:defRPr sz="1800">
                <a:latin typeface="Lucida Sans"/>
                <a:cs typeface="Lucida Sans"/>
              </a:defRPr>
            </a:lvl5pPr>
          </a:lstStyle>
          <a:p>
            <a:pPr lvl="0"/>
            <a:r>
              <a:rPr lang="de-DE" noProof="0" smtClean="0"/>
              <a:t>Mastertextformat bearbeiten</a:t>
            </a:r>
          </a:p>
          <a:p>
            <a:pPr lvl="1"/>
            <a:r>
              <a:rPr lang="de-DE" noProof="0" smtClean="0"/>
              <a:t>Zweite Ebene</a:t>
            </a:r>
          </a:p>
        </p:txBody>
      </p:sp>
      <p:sp>
        <p:nvSpPr>
          <p:cNvPr id="13" name="Titel 1"/>
          <p:cNvSpPr>
            <a:spLocks noGrp="1"/>
          </p:cNvSpPr>
          <p:nvPr>
            <p:ph type="title"/>
          </p:nvPr>
        </p:nvSpPr>
        <p:spPr>
          <a:xfrm>
            <a:off x="349255" y="500334"/>
            <a:ext cx="7423145"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2164A2"/>
                </a:solidFill>
                <a:latin typeface="Lucida Sans"/>
                <a:ea typeface="+mj-ea"/>
                <a:cs typeface="Lucida Sans"/>
              </a:defRPr>
            </a:lvl1pPr>
          </a:lstStyle>
          <a:p>
            <a:r>
              <a:rPr lang="de-DE" noProof="0" smtClean="0"/>
              <a:t>Mastertitelformat bearbeiten</a:t>
            </a:r>
            <a:endParaRPr lang="en-GB" noProof="0" dirty="0"/>
          </a:p>
        </p:txBody>
      </p:sp>
      <p:sp>
        <p:nvSpPr>
          <p:cNvPr id="9" name="Foliennummernplatzhalter 5"/>
          <p:cNvSpPr>
            <a:spLocks noGrp="1"/>
          </p:cNvSpPr>
          <p:nvPr>
            <p:ph type="sldNum" sz="quarter" idx="19"/>
          </p:nvPr>
        </p:nvSpPr>
        <p:spPr>
          <a:xfrm>
            <a:off x="373063" y="6246813"/>
            <a:ext cx="769937" cy="365125"/>
          </a:xfrm>
          <a:prstGeom prst="rect">
            <a:avLst/>
          </a:prstGeom>
        </p:spPr>
        <p:txBody>
          <a:bodyPr vert="horz" wrap="square" lIns="91440" tIns="45720" rIns="91440" bIns="45720" numCol="1" anchor="ctr" anchorCtr="0" compatLnSpc="1">
            <a:prstTxWarp prst="textNoShape">
              <a:avLst/>
            </a:prstTxWarp>
          </a:bodyPr>
          <a:lstStyle>
            <a:lvl1pPr defTabSz="457200" eaLnBrk="1" hangingPunct="1">
              <a:defRPr sz="1400">
                <a:solidFill>
                  <a:srgbClr val="05AADA"/>
                </a:solidFill>
                <a:latin typeface="Lucida Sans" pitchFamily="-112" charset="0"/>
              </a:defRPr>
            </a:lvl1pPr>
          </a:lstStyle>
          <a:p>
            <a:pPr fontAlgn="base">
              <a:spcBef>
                <a:spcPct val="0"/>
              </a:spcBef>
              <a:spcAft>
                <a:spcPct val="0"/>
              </a:spcAft>
              <a:defRPr/>
            </a:pPr>
            <a:fld id="{77A47FC8-0ECA-45A6-99FA-FA430F0CC73F}" type="slidenum">
              <a:rPr lang="en-GB"/>
              <a:pPr fontAlgn="base">
                <a:spcBef>
                  <a:spcPct val="0"/>
                </a:spcBef>
                <a:spcAft>
                  <a:spcPct val="0"/>
                </a:spcAft>
                <a:defRPr/>
              </a:pPr>
              <a:t>‹#›</a:t>
            </a:fld>
            <a:r>
              <a:rPr lang="en-GB"/>
              <a:t> </a:t>
            </a:r>
          </a:p>
        </p:txBody>
      </p:sp>
    </p:spTree>
    <p:extLst>
      <p:ext uri="{BB962C8B-B14F-4D97-AF65-F5344CB8AC3E}">
        <p14:creationId xmlns:p14="http://schemas.microsoft.com/office/powerpoint/2010/main" val="3557586942"/>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preserve="1" userDrawn="1">
  <p:cSld name="content pic">
    <p:spTree>
      <p:nvGrpSpPr>
        <p:cNvPr id="1" name=""/>
        <p:cNvGrpSpPr/>
        <p:nvPr/>
      </p:nvGrpSpPr>
      <p:grpSpPr>
        <a:xfrm>
          <a:off x="0" y="0"/>
          <a:ext cx="0" cy="0"/>
          <a:chOff x="0" y="0"/>
          <a:chExt cx="0" cy="0"/>
        </a:xfrm>
      </p:grpSpPr>
      <p:sp>
        <p:nvSpPr>
          <p:cNvPr id="5" name="Rechteck 6"/>
          <p:cNvSpPr/>
          <p:nvPr/>
        </p:nvSpPr>
        <p:spPr>
          <a:xfrm>
            <a:off x="0" y="1143000"/>
            <a:ext cx="9144000" cy="4648200"/>
          </a:xfrm>
          <a:prstGeom prst="rect">
            <a:avLst/>
          </a:prstGeom>
          <a:solidFill>
            <a:srgbClr val="131313">
              <a:alpha val="10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defTabSz="457200" fontAlgn="base">
              <a:spcBef>
                <a:spcPct val="0"/>
              </a:spcBef>
              <a:spcAft>
                <a:spcPct val="0"/>
              </a:spcAft>
              <a:defRPr/>
            </a:pPr>
            <a:endParaRPr lang="de-DE">
              <a:solidFill>
                <a:srgbClr val="FFFFFF"/>
              </a:solidFill>
              <a:latin typeface="Calibri" pitchFamily="34" charset="0"/>
            </a:endParaRPr>
          </a:p>
        </p:txBody>
      </p:sp>
      <p:pic>
        <p:nvPicPr>
          <p:cNvPr id="6" name="Bild 7"/>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6362700" y="5791200"/>
            <a:ext cx="2667000" cy="1066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7" name="Gerade Verbindung 8"/>
          <p:cNvCxnSpPr/>
          <p:nvPr/>
        </p:nvCxnSpPr>
        <p:spPr>
          <a:xfrm>
            <a:off x="373063" y="798513"/>
            <a:ext cx="8389937" cy="1587"/>
          </a:xfrm>
          <a:prstGeom prst="line">
            <a:avLst/>
          </a:prstGeom>
          <a:ln w="9525" cap="flat" cmpd="sng" algn="ctr">
            <a:solidFill>
              <a:schemeClr val="bg1"/>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cxnSp>
        <p:nvCxnSpPr>
          <p:cNvPr id="8" name="Gerade Verbindung 9"/>
          <p:cNvCxnSpPr/>
          <p:nvPr/>
        </p:nvCxnSpPr>
        <p:spPr>
          <a:xfrm>
            <a:off x="446088" y="1143000"/>
            <a:ext cx="8393112" cy="1588"/>
          </a:xfrm>
          <a:prstGeom prst="line">
            <a:avLst/>
          </a:prstGeom>
          <a:ln w="25400" cap="rnd" cmpd="sng" algn="ctr">
            <a:solidFill>
              <a:srgbClr val="2164A2"/>
            </a:solidFill>
            <a:prstDash val="dot"/>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10" name="Titel 1"/>
          <p:cNvSpPr>
            <a:spLocks noGrp="1"/>
          </p:cNvSpPr>
          <p:nvPr>
            <p:ph type="title"/>
          </p:nvPr>
        </p:nvSpPr>
        <p:spPr>
          <a:xfrm>
            <a:off x="304800" y="500334"/>
            <a:ext cx="838199"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05AADA"/>
                </a:solidFill>
                <a:latin typeface="Lucida Sans"/>
                <a:ea typeface="+mj-ea"/>
                <a:cs typeface="Lucida Sans"/>
              </a:defRPr>
            </a:lvl1pPr>
          </a:lstStyle>
          <a:p>
            <a:r>
              <a:rPr lang="de-DE" noProof="0" smtClean="0"/>
              <a:t>Mastertitelformat bearbeiten</a:t>
            </a:r>
            <a:endParaRPr lang="en-GB" noProof="0" dirty="0"/>
          </a:p>
        </p:txBody>
      </p:sp>
      <p:sp>
        <p:nvSpPr>
          <p:cNvPr id="12" name="Textplatzhalter 14"/>
          <p:cNvSpPr>
            <a:spLocks noGrp="1"/>
          </p:cNvSpPr>
          <p:nvPr>
            <p:ph type="body" sz="quarter" idx="16"/>
          </p:nvPr>
        </p:nvSpPr>
        <p:spPr>
          <a:xfrm>
            <a:off x="990601" y="500334"/>
            <a:ext cx="7924799" cy="430887"/>
          </a:xfrm>
        </p:spPr>
        <p:txBody>
          <a:bodyPr tIns="0" bIns="0">
            <a:noAutofit/>
          </a:bodyPr>
          <a:lstStyle>
            <a:lvl1pPr marL="0">
              <a:spcBef>
                <a:spcPts val="0"/>
              </a:spcBef>
              <a:spcAft>
                <a:spcPts val="600"/>
              </a:spcAft>
              <a:buNone/>
              <a:defRPr sz="2500" baseline="0">
                <a:solidFill>
                  <a:srgbClr val="2164A2"/>
                </a:solidFill>
                <a:latin typeface="Lucida Sans"/>
                <a:cs typeface="Lucida Sans"/>
              </a:defRPr>
            </a:lvl1pPr>
          </a:lstStyle>
          <a:p>
            <a:pPr lvl="0"/>
            <a:r>
              <a:rPr lang="de-DE" noProof="0" smtClean="0"/>
              <a:t>Mastertextformat bearbeiten</a:t>
            </a:r>
          </a:p>
        </p:txBody>
      </p:sp>
      <p:sp>
        <p:nvSpPr>
          <p:cNvPr id="13" name="Inhaltsplatzhalter 2"/>
          <p:cNvSpPr>
            <a:spLocks noGrp="1"/>
          </p:cNvSpPr>
          <p:nvPr>
            <p:ph idx="17"/>
          </p:nvPr>
        </p:nvSpPr>
        <p:spPr>
          <a:xfrm>
            <a:off x="446650" y="1371600"/>
            <a:ext cx="8392550" cy="4267200"/>
          </a:xfrm>
        </p:spPr>
        <p:txBody>
          <a:bodyPr rtlCol="0">
            <a:normAutofit/>
          </a:bodyPr>
          <a:lstStyle>
            <a:lvl1pPr algn="l" defTabSz="457200" rtl="0" eaLnBrk="1" latinLnBrk="0" hangingPunct="1">
              <a:lnSpc>
                <a:spcPts val="2500"/>
              </a:lnSpc>
              <a:spcBef>
                <a:spcPts val="0"/>
              </a:spcBef>
              <a:spcAft>
                <a:spcPts val="400"/>
              </a:spcAft>
              <a:buClr>
                <a:srgbClr val="2164A2"/>
              </a:buClr>
              <a:buFont typeface="Wingdings" charset="2"/>
              <a:buNone/>
              <a:defRPr lang="de-DE" sz="1800" b="0" i="0" kern="1200" baseline="0" smtClean="0">
                <a:solidFill>
                  <a:srgbClr val="131313"/>
                </a:solidFill>
                <a:latin typeface="Lucida Sans"/>
                <a:ea typeface="+mn-ea"/>
                <a:cs typeface="Lucida Sans"/>
              </a:defRPr>
            </a:lvl1pPr>
            <a:lvl2pPr algn="l" defTabSz="457200" rtl="0" eaLnBrk="1" latinLnBrk="0" hangingPunct="1">
              <a:lnSpc>
                <a:spcPts val="2500"/>
              </a:lnSpc>
              <a:spcBef>
                <a:spcPts val="0"/>
              </a:spcBef>
              <a:spcAft>
                <a:spcPts val="400"/>
              </a:spcAft>
              <a:buClr>
                <a:srgbClr val="131313"/>
              </a:buClr>
              <a:buFont typeface="Arial"/>
              <a:buChar char="•"/>
              <a:defRPr lang="de-DE" sz="1800" b="0" i="0" kern="1200" smtClean="0">
                <a:solidFill>
                  <a:srgbClr val="131313"/>
                </a:solidFill>
                <a:latin typeface="Lucida Sans"/>
                <a:ea typeface="+mn-ea"/>
                <a:cs typeface="Lucida Sans"/>
              </a:defRPr>
            </a:lvl2pPr>
            <a:lvl3pPr algn="l" defTabSz="457200" rtl="0" eaLnBrk="1" latinLnBrk="0" hangingPunct="1">
              <a:spcBef>
                <a:spcPct val="20000"/>
              </a:spcBef>
              <a:buClr>
                <a:srgbClr val="B61001"/>
              </a:buClr>
              <a:buFont typeface="Wingdings" charset="2"/>
              <a:buChar char="§"/>
              <a:defRPr lang="de-DE" sz="1800" b="0" kern="1200" smtClean="0">
                <a:solidFill>
                  <a:srgbClr val="131313"/>
                </a:solidFill>
                <a:latin typeface="Lucida Sans"/>
                <a:ea typeface="+mn-ea"/>
                <a:cs typeface="Lucida Sans"/>
              </a:defRPr>
            </a:lvl3pPr>
            <a:lvl4pPr algn="l" defTabSz="457200" rtl="0" eaLnBrk="1" latinLnBrk="0" hangingPunct="1">
              <a:spcBef>
                <a:spcPct val="20000"/>
              </a:spcBef>
              <a:buClr>
                <a:schemeClr val="tx1">
                  <a:lumMod val="65000"/>
                  <a:lumOff val="35000"/>
                </a:schemeClr>
              </a:buClr>
              <a:defRPr lang="de-DE" sz="1800" b="0" kern="1200" smtClean="0">
                <a:solidFill>
                  <a:srgbClr val="131313"/>
                </a:solidFill>
                <a:latin typeface="Lucida Sans"/>
                <a:ea typeface="+mn-ea"/>
                <a:cs typeface="Lucida Sans"/>
              </a:defRPr>
            </a:lvl4pPr>
            <a:lvl5pPr algn="l" defTabSz="457200" rtl="0" eaLnBrk="1" latinLnBrk="0" hangingPunct="1">
              <a:spcBef>
                <a:spcPct val="20000"/>
              </a:spcBef>
              <a:buClr>
                <a:srgbClr val="B61001"/>
              </a:buClr>
              <a:buFont typeface="Wingdings" charset="2"/>
              <a:buChar char="§"/>
              <a:defRPr lang="de-DE" sz="1800" b="0" kern="1200" dirty="0" smtClean="0">
                <a:solidFill>
                  <a:srgbClr val="131313"/>
                </a:solidFill>
                <a:latin typeface="Lucida Sans"/>
                <a:ea typeface="+mn-ea"/>
                <a:cs typeface="Lucida Sans"/>
              </a:defRPr>
            </a:lvl5pPr>
          </a:lstStyle>
          <a:p>
            <a:pPr lvl="0"/>
            <a:r>
              <a:rPr lang="de-DE" noProof="0" smtClean="0"/>
              <a:t>Mastertextformat bearbeiten</a:t>
            </a:r>
          </a:p>
        </p:txBody>
      </p:sp>
      <p:sp>
        <p:nvSpPr>
          <p:cNvPr id="9" name="Foliennummernplatzhalter 5"/>
          <p:cNvSpPr>
            <a:spLocks noGrp="1"/>
          </p:cNvSpPr>
          <p:nvPr>
            <p:ph type="sldNum" sz="quarter" idx="18"/>
          </p:nvPr>
        </p:nvSpPr>
        <p:spPr>
          <a:xfrm>
            <a:off x="373063" y="6246813"/>
            <a:ext cx="769937" cy="365125"/>
          </a:xfrm>
          <a:prstGeom prst="rect">
            <a:avLst/>
          </a:prstGeom>
        </p:spPr>
        <p:txBody>
          <a:bodyPr vert="horz" wrap="square" lIns="91440" tIns="45720" rIns="91440" bIns="45720" numCol="1" anchor="ctr" anchorCtr="0" compatLnSpc="1">
            <a:prstTxWarp prst="textNoShape">
              <a:avLst/>
            </a:prstTxWarp>
          </a:bodyPr>
          <a:lstStyle>
            <a:lvl1pPr defTabSz="457200" eaLnBrk="1" hangingPunct="1">
              <a:defRPr sz="1400">
                <a:solidFill>
                  <a:srgbClr val="05AADA"/>
                </a:solidFill>
                <a:latin typeface="Lucida Sans" pitchFamily="-112" charset="0"/>
              </a:defRPr>
            </a:lvl1pPr>
          </a:lstStyle>
          <a:p>
            <a:pPr fontAlgn="base">
              <a:spcBef>
                <a:spcPct val="0"/>
              </a:spcBef>
              <a:spcAft>
                <a:spcPct val="0"/>
              </a:spcAft>
              <a:defRPr/>
            </a:pPr>
            <a:fld id="{2174E617-D28F-4752-9E60-0F9DD622EC7D}" type="slidenum">
              <a:rPr lang="en-GB"/>
              <a:pPr fontAlgn="base">
                <a:spcBef>
                  <a:spcPct val="0"/>
                </a:spcBef>
                <a:spcAft>
                  <a:spcPct val="0"/>
                </a:spcAft>
                <a:defRPr/>
              </a:pPr>
              <a:t>‹#›</a:t>
            </a:fld>
            <a:r>
              <a:rPr lang="en-GB"/>
              <a:t> </a:t>
            </a:r>
          </a:p>
        </p:txBody>
      </p:sp>
    </p:spTree>
    <p:extLst>
      <p:ext uri="{BB962C8B-B14F-4D97-AF65-F5344CB8AC3E}">
        <p14:creationId xmlns:p14="http://schemas.microsoft.com/office/powerpoint/2010/main" val="739045868"/>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preserve="1" userDrawn="1">
  <p:cSld name="contact">
    <p:spTree>
      <p:nvGrpSpPr>
        <p:cNvPr id="1" name=""/>
        <p:cNvGrpSpPr/>
        <p:nvPr/>
      </p:nvGrpSpPr>
      <p:grpSpPr>
        <a:xfrm>
          <a:off x="0" y="0"/>
          <a:ext cx="0" cy="0"/>
          <a:chOff x="0" y="0"/>
          <a:chExt cx="0" cy="0"/>
        </a:xfrm>
      </p:grpSpPr>
      <p:sp>
        <p:nvSpPr>
          <p:cNvPr id="3" name="Rechteck 6"/>
          <p:cNvSpPr/>
          <p:nvPr/>
        </p:nvSpPr>
        <p:spPr>
          <a:xfrm>
            <a:off x="0" y="0"/>
            <a:ext cx="9144000" cy="3657600"/>
          </a:xfrm>
          <a:prstGeom prst="rect">
            <a:avLst/>
          </a:prstGeom>
          <a:gradFill>
            <a:gsLst>
              <a:gs pos="0">
                <a:srgbClr val="05AADA">
                  <a:alpha val="36000"/>
                </a:srgbClr>
              </a:gs>
              <a:gs pos="60000">
                <a:schemeClr val="bg1"/>
              </a:gs>
            </a:gsLst>
          </a:gradFill>
          <a:ln>
            <a:noFill/>
          </a:ln>
          <a:effectLst/>
        </p:spPr>
        <p:style>
          <a:lnRef idx="1">
            <a:schemeClr val="accent1"/>
          </a:lnRef>
          <a:fillRef idx="3">
            <a:schemeClr val="accent1"/>
          </a:fillRef>
          <a:effectRef idx="2">
            <a:schemeClr val="accent1"/>
          </a:effectRef>
          <a:fontRef idx="minor">
            <a:schemeClr val="lt1"/>
          </a:fontRef>
        </p:style>
        <p:txBody>
          <a:bodyPr anchor="ctr"/>
          <a:lstStyle>
            <a:lvl1pPr eaLnBrk="0" hangingPunct="0">
              <a:defRPr sz="2400">
                <a:solidFill>
                  <a:schemeClr val="tx1"/>
                </a:solidFill>
                <a:latin typeface="Arial" charset="0"/>
                <a:ea typeface="ＭＳ Ｐゴシック" pitchFamily="34" charset="-128"/>
              </a:defRPr>
            </a:lvl1pPr>
            <a:lvl2pPr marL="37931725" indent="-37474525" eaLnBrk="0" hangingPunct="0">
              <a:defRPr sz="2400">
                <a:solidFill>
                  <a:schemeClr val="tx1"/>
                </a:solidFill>
                <a:latin typeface="Arial" charset="0"/>
                <a:ea typeface="ＭＳ Ｐゴシック" pitchFamily="34" charset="-128"/>
              </a:defRPr>
            </a:lvl2pPr>
            <a:lvl3pPr eaLnBrk="0" hangingPunct="0">
              <a:defRPr sz="2400">
                <a:solidFill>
                  <a:schemeClr val="tx1"/>
                </a:solidFill>
                <a:latin typeface="Arial" charset="0"/>
                <a:ea typeface="ＭＳ Ｐゴシック" pitchFamily="34" charset="-128"/>
              </a:defRPr>
            </a:lvl3pPr>
            <a:lvl4pPr eaLnBrk="0" hangingPunct="0">
              <a:defRPr sz="2400">
                <a:solidFill>
                  <a:schemeClr val="tx1"/>
                </a:solidFill>
                <a:latin typeface="Arial" charset="0"/>
                <a:ea typeface="ＭＳ Ｐゴシック" pitchFamily="34" charset="-128"/>
              </a:defRPr>
            </a:lvl4pPr>
            <a:lvl5pPr eaLnBrk="0" hangingPunct="0">
              <a:defRPr sz="2400">
                <a:solidFill>
                  <a:schemeClr val="tx1"/>
                </a:solidFill>
                <a:latin typeface="Arial" charset="0"/>
                <a:ea typeface="ＭＳ Ｐゴシック" pitchFamily="34" charset="-128"/>
              </a:defRPr>
            </a:lvl5pPr>
            <a:lvl6pPr marL="457200" eaLnBrk="0" fontAlgn="base" hangingPunct="0">
              <a:spcBef>
                <a:spcPct val="0"/>
              </a:spcBef>
              <a:spcAft>
                <a:spcPct val="0"/>
              </a:spcAft>
              <a:defRPr sz="2400">
                <a:solidFill>
                  <a:schemeClr val="tx1"/>
                </a:solidFill>
                <a:latin typeface="Arial" charset="0"/>
                <a:ea typeface="ＭＳ Ｐゴシック" pitchFamily="34" charset="-128"/>
              </a:defRPr>
            </a:lvl6pPr>
            <a:lvl7pPr marL="914400" eaLnBrk="0" fontAlgn="base" hangingPunct="0">
              <a:spcBef>
                <a:spcPct val="0"/>
              </a:spcBef>
              <a:spcAft>
                <a:spcPct val="0"/>
              </a:spcAft>
              <a:defRPr sz="2400">
                <a:solidFill>
                  <a:schemeClr val="tx1"/>
                </a:solidFill>
                <a:latin typeface="Arial" charset="0"/>
                <a:ea typeface="ＭＳ Ｐゴシック" pitchFamily="34" charset="-128"/>
              </a:defRPr>
            </a:lvl7pPr>
            <a:lvl8pPr marL="1371600" eaLnBrk="0" fontAlgn="base" hangingPunct="0">
              <a:spcBef>
                <a:spcPct val="0"/>
              </a:spcBef>
              <a:spcAft>
                <a:spcPct val="0"/>
              </a:spcAft>
              <a:defRPr sz="2400">
                <a:solidFill>
                  <a:schemeClr val="tx1"/>
                </a:solidFill>
                <a:latin typeface="Arial" charset="0"/>
                <a:ea typeface="ＭＳ Ｐゴシック" pitchFamily="34" charset="-128"/>
              </a:defRPr>
            </a:lvl8pPr>
            <a:lvl9pPr marL="1828800" eaLnBrk="0" fontAlgn="base" hangingPunct="0">
              <a:spcBef>
                <a:spcPct val="0"/>
              </a:spcBef>
              <a:spcAft>
                <a:spcPct val="0"/>
              </a:spcAft>
              <a:defRPr sz="2400">
                <a:solidFill>
                  <a:schemeClr val="tx1"/>
                </a:solidFill>
                <a:latin typeface="Arial" charset="0"/>
                <a:ea typeface="ＭＳ Ｐゴシック" pitchFamily="34" charset="-128"/>
              </a:defRPr>
            </a:lvl9pPr>
          </a:lstStyle>
          <a:p>
            <a:pPr algn="ctr" defTabSz="457200" eaLnBrk="1" fontAlgn="base" hangingPunct="1">
              <a:spcBef>
                <a:spcPct val="0"/>
              </a:spcBef>
              <a:spcAft>
                <a:spcPct val="0"/>
              </a:spcAft>
              <a:defRPr/>
            </a:pPr>
            <a:endParaRPr lang="de-DE" sz="1800">
              <a:solidFill>
                <a:srgbClr val="FFFFFF"/>
              </a:solidFill>
              <a:latin typeface="Calibri" pitchFamily="34" charset="0"/>
            </a:endParaRPr>
          </a:p>
        </p:txBody>
      </p:sp>
      <p:pic>
        <p:nvPicPr>
          <p:cNvPr id="4" name="Bild 7"/>
          <p:cNvPicPr>
            <a:picLocks noChangeAspect="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538163" y="406400"/>
            <a:ext cx="2503487" cy="1036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Textplatzhalter 9"/>
          <p:cNvSpPr>
            <a:spLocks noGrp="1"/>
          </p:cNvSpPr>
          <p:nvPr>
            <p:ph type="body" sz="quarter" idx="10"/>
          </p:nvPr>
        </p:nvSpPr>
        <p:spPr>
          <a:xfrm>
            <a:off x="457199" y="5181600"/>
            <a:ext cx="8305801" cy="1447800"/>
          </a:xfrm>
        </p:spPr>
        <p:txBody>
          <a:bodyPr numCol="3" spcCol="72000">
            <a:normAutofit/>
          </a:bodyPr>
          <a:lstStyle>
            <a:lvl1pPr>
              <a:lnSpc>
                <a:spcPct val="150000"/>
              </a:lnSpc>
              <a:spcBef>
                <a:spcPts val="0"/>
              </a:spcBef>
              <a:buNone/>
              <a:defRPr sz="1400" b="0" i="0">
                <a:latin typeface="Lucida Sans"/>
                <a:cs typeface="Lucida Sans"/>
              </a:defRPr>
            </a:lvl1pPr>
          </a:lstStyle>
          <a:p>
            <a:pPr lvl="0"/>
            <a:r>
              <a:rPr lang="de-DE" noProof="0" smtClean="0"/>
              <a:t>Mastertextformat bearbeiten</a:t>
            </a:r>
          </a:p>
        </p:txBody>
      </p:sp>
    </p:spTree>
    <p:extLst>
      <p:ext uri="{BB962C8B-B14F-4D97-AF65-F5344CB8AC3E}">
        <p14:creationId xmlns:p14="http://schemas.microsoft.com/office/powerpoint/2010/main" val="4017052471"/>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userDrawn="1">
  <p:cSld name="2_content text">
    <p:spTree>
      <p:nvGrpSpPr>
        <p:cNvPr id="1" name=""/>
        <p:cNvGrpSpPr/>
        <p:nvPr/>
      </p:nvGrpSpPr>
      <p:grpSpPr>
        <a:xfrm>
          <a:off x="0" y="0"/>
          <a:ext cx="0" cy="0"/>
          <a:chOff x="0" y="0"/>
          <a:chExt cx="0" cy="0"/>
        </a:xfrm>
      </p:grpSpPr>
      <p:pic>
        <p:nvPicPr>
          <p:cNvPr id="5" name="Bild 20"/>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7235825" y="6140450"/>
            <a:ext cx="1793875" cy="717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cxnSp>
        <p:nvCxnSpPr>
          <p:cNvPr id="6" name="Gerade Verbindung 7"/>
          <p:cNvCxnSpPr/>
          <p:nvPr/>
        </p:nvCxnSpPr>
        <p:spPr>
          <a:xfrm>
            <a:off x="373063" y="798513"/>
            <a:ext cx="8389937" cy="1587"/>
          </a:xfrm>
          <a:prstGeom prst="line">
            <a:avLst/>
          </a:prstGeom>
          <a:ln w="9525" cap="flat" cmpd="sng" algn="ctr">
            <a:solidFill>
              <a:schemeClr val="bg1"/>
            </a:solidFill>
            <a:prstDash val="solid"/>
            <a:round/>
            <a:headEnd type="none" w="med" len="med"/>
            <a:tailEnd type="none" w="med" len="med"/>
          </a:ln>
          <a:effectLst/>
        </p:spPr>
        <p:style>
          <a:lnRef idx="2">
            <a:schemeClr val="accent1"/>
          </a:lnRef>
          <a:fillRef idx="0">
            <a:schemeClr val="accent1"/>
          </a:fillRef>
          <a:effectRef idx="1">
            <a:schemeClr val="accent1"/>
          </a:effectRef>
          <a:fontRef idx="minor">
            <a:schemeClr val="tx1"/>
          </a:fontRef>
        </p:style>
      </p:cxnSp>
      <p:sp>
        <p:nvSpPr>
          <p:cNvPr id="14" name="Titel 1"/>
          <p:cNvSpPr>
            <a:spLocks noGrp="1"/>
          </p:cNvSpPr>
          <p:nvPr>
            <p:ph type="title"/>
          </p:nvPr>
        </p:nvSpPr>
        <p:spPr>
          <a:xfrm>
            <a:off x="304800" y="500334"/>
            <a:ext cx="1219200" cy="384721"/>
          </a:xfrm>
        </p:spPr>
        <p:txBody>
          <a:bodyPr tIns="0" bIns="0" rtlCol="0" anchor="t">
            <a:spAutoFit/>
          </a:bodyPr>
          <a:lstStyle>
            <a:lvl1pPr algn="l" defTabSz="457200" rtl="0" eaLnBrk="1" latinLnBrk="0" hangingPunct="1">
              <a:spcBef>
                <a:spcPct val="0"/>
              </a:spcBef>
              <a:buNone/>
              <a:defRPr lang="de-DE" sz="2500" b="0" i="0" kern="1200" dirty="0" smtClean="0">
                <a:solidFill>
                  <a:srgbClr val="05AADA"/>
                </a:solidFill>
                <a:latin typeface="Lucida Sans"/>
                <a:ea typeface="+mj-ea"/>
                <a:cs typeface="Lucida Sans"/>
              </a:defRPr>
            </a:lvl1pPr>
          </a:lstStyle>
          <a:p>
            <a:r>
              <a:rPr lang="en-US" noProof="0" dirty="0" smtClean="0"/>
              <a:t>Click to edit Master title style</a:t>
            </a:r>
            <a:endParaRPr lang="en-GB" noProof="0" dirty="0"/>
          </a:p>
        </p:txBody>
      </p:sp>
      <p:sp>
        <p:nvSpPr>
          <p:cNvPr id="20" name="Textplatzhalter 14"/>
          <p:cNvSpPr>
            <a:spLocks noGrp="1"/>
          </p:cNvSpPr>
          <p:nvPr>
            <p:ph type="body" sz="quarter" idx="16"/>
          </p:nvPr>
        </p:nvSpPr>
        <p:spPr>
          <a:xfrm>
            <a:off x="990601" y="370375"/>
            <a:ext cx="7924799" cy="430887"/>
          </a:xfrm>
        </p:spPr>
        <p:txBody>
          <a:bodyPr tIns="0" bIns="0">
            <a:normAutofit/>
          </a:bodyPr>
          <a:lstStyle>
            <a:lvl1pPr marL="0">
              <a:spcBef>
                <a:spcPts val="0"/>
              </a:spcBef>
              <a:spcAft>
                <a:spcPts val="600"/>
              </a:spcAft>
              <a:buNone/>
              <a:defRPr sz="2500" baseline="0">
                <a:solidFill>
                  <a:srgbClr val="2164A2"/>
                </a:solidFill>
                <a:latin typeface="Lucida Sans"/>
                <a:cs typeface="Lucida Sans"/>
              </a:defRPr>
            </a:lvl1pPr>
          </a:lstStyle>
          <a:p>
            <a:pPr lvl="0"/>
            <a:r>
              <a:rPr lang="en-US" noProof="0" dirty="0" err="1" smtClean="0"/>
              <a:t>Click to edit Master text styles</a:t>
            </a:r>
          </a:p>
        </p:txBody>
      </p:sp>
      <p:sp>
        <p:nvSpPr>
          <p:cNvPr id="10" name="Textplatzhalter 9"/>
          <p:cNvSpPr>
            <a:spLocks noGrp="1"/>
          </p:cNvSpPr>
          <p:nvPr>
            <p:ph type="body" sz="quarter" idx="17"/>
          </p:nvPr>
        </p:nvSpPr>
        <p:spPr>
          <a:xfrm>
            <a:off x="373063" y="1524000"/>
            <a:ext cx="8466137" cy="4267200"/>
          </a:xfrm>
        </p:spPr>
        <p:txBody>
          <a:bodyPr>
            <a:normAutofit/>
          </a:bodyPr>
          <a:lstStyle>
            <a:lvl1pPr>
              <a:buClr>
                <a:srgbClr val="2164A2"/>
              </a:buClr>
              <a:buFont typeface="Wingdings" charset="2"/>
              <a:buChar char="§"/>
              <a:defRPr sz="1800">
                <a:latin typeface="Lucida Sans"/>
                <a:cs typeface="Lucida Sans"/>
              </a:defRPr>
            </a:lvl1pPr>
            <a:lvl2pPr>
              <a:buFont typeface="Arial"/>
              <a:buChar char="•"/>
              <a:defRPr sz="1800">
                <a:latin typeface="Lucida Sans"/>
                <a:cs typeface="Lucida Sans"/>
              </a:defRPr>
            </a:lvl2pPr>
            <a:lvl3pPr>
              <a:defRPr sz="1800">
                <a:latin typeface="Lucida Sans"/>
                <a:cs typeface="Lucida Sans"/>
              </a:defRPr>
            </a:lvl3pPr>
            <a:lvl4pPr>
              <a:defRPr sz="1800">
                <a:latin typeface="Lucida Sans"/>
                <a:cs typeface="Lucida Sans"/>
              </a:defRPr>
            </a:lvl4pPr>
            <a:lvl5pPr>
              <a:defRPr sz="1800">
                <a:latin typeface="Lucida Sans"/>
                <a:cs typeface="Lucida Sans"/>
              </a:defRPr>
            </a:lvl5pPr>
          </a:lstStyle>
          <a:p>
            <a:pPr lvl="0"/>
            <a:r>
              <a:rPr lang="en-US" noProof="0" dirty="0" smtClean="0"/>
              <a:t>Click to edit Master text styles</a:t>
            </a:r>
          </a:p>
          <a:p>
            <a:pPr lvl="1"/>
            <a:r>
              <a:rPr lang="en-US" noProof="0" dirty="0" smtClean="0"/>
              <a:t>Second level</a:t>
            </a:r>
          </a:p>
          <a:p>
            <a:pPr lvl="2"/>
            <a:r>
              <a:rPr lang="en-US" noProof="0" dirty="0" smtClean="0"/>
              <a:t>Third level</a:t>
            </a:r>
          </a:p>
        </p:txBody>
      </p:sp>
      <p:sp>
        <p:nvSpPr>
          <p:cNvPr id="7" name="Foliennummernplatzhalter 5"/>
          <p:cNvSpPr>
            <a:spLocks noGrp="1"/>
          </p:cNvSpPr>
          <p:nvPr>
            <p:ph type="sldNum" sz="quarter" idx="18"/>
          </p:nvPr>
        </p:nvSpPr>
        <p:spPr>
          <a:xfrm>
            <a:off x="373063" y="6246813"/>
            <a:ext cx="769937" cy="365125"/>
          </a:xfrm>
          <a:prstGeom prst="rect">
            <a:avLst/>
          </a:prstGeom>
        </p:spPr>
        <p:txBody>
          <a:bodyPr/>
          <a:lstStyle>
            <a:lvl1pPr algn="l" defTabSz="457200" eaLnBrk="1" hangingPunct="1">
              <a:defRPr sz="1400" b="0" i="0">
                <a:solidFill>
                  <a:srgbClr val="05AADA"/>
                </a:solidFill>
                <a:latin typeface="Lucida Sans"/>
                <a:cs typeface="Lucida Sans"/>
              </a:defRPr>
            </a:lvl1pPr>
          </a:lstStyle>
          <a:p>
            <a:pPr fontAlgn="base">
              <a:spcBef>
                <a:spcPct val="0"/>
              </a:spcBef>
              <a:spcAft>
                <a:spcPct val="0"/>
              </a:spcAft>
              <a:defRPr/>
            </a:pPr>
            <a:fld id="{8E30C893-818B-4C75-95A8-F96DE91081F6}" type="slidenum">
              <a:rPr lang="en-GB"/>
              <a:pPr fontAlgn="base">
                <a:spcBef>
                  <a:spcPct val="0"/>
                </a:spcBef>
                <a:spcAft>
                  <a:spcPct val="0"/>
                </a:spcAft>
                <a:defRPr/>
              </a:pPr>
              <a:t>‹#›</a:t>
            </a:fld>
            <a:r>
              <a:rPr lang="en-GB"/>
              <a:t> </a:t>
            </a:r>
          </a:p>
        </p:txBody>
      </p:sp>
    </p:spTree>
    <p:extLst>
      <p:ext uri="{BB962C8B-B14F-4D97-AF65-F5344CB8AC3E}">
        <p14:creationId xmlns:p14="http://schemas.microsoft.com/office/powerpoint/2010/main" val="4252155658"/>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de-DE"/>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de-DE"/>
          </a:p>
        </p:txBody>
      </p:sp>
      <p:sp>
        <p:nvSpPr>
          <p:cNvPr id="4" name="Date Placeholder 3"/>
          <p:cNvSpPr>
            <a:spLocks noGrp="1"/>
          </p:cNvSpPr>
          <p:nvPr>
            <p:ph type="dt" sz="half" idx="10"/>
          </p:nvPr>
        </p:nvSpPr>
        <p:spPr>
          <a:xfrm>
            <a:off x="457200" y="6356350"/>
            <a:ext cx="2133600" cy="365125"/>
          </a:xfrm>
          <a:prstGeom prst="rect">
            <a:avLst/>
          </a:prstGeom>
        </p:spPr>
        <p:txBody>
          <a:bodyPr/>
          <a:lstStyle>
            <a:lvl1pPr defTabSz="457200" eaLnBrk="1" hangingPunct="1">
              <a:defRPr>
                <a:solidFill>
                  <a:prstClr val="black"/>
                </a:solidFill>
                <a:latin typeface="Arial" charset="0"/>
              </a:defRPr>
            </a:lvl1pPr>
          </a:lstStyle>
          <a:p>
            <a:pPr fontAlgn="base">
              <a:spcBef>
                <a:spcPct val="0"/>
              </a:spcBef>
              <a:spcAft>
                <a:spcPct val="0"/>
              </a:spcAft>
              <a:defRPr/>
            </a:pPr>
            <a:fld id="{71FFB074-DDB8-42AB-A5ED-05032742006C}" type="datetimeFigureOut">
              <a:rPr lang="de-DE"/>
              <a:pPr fontAlgn="base">
                <a:spcBef>
                  <a:spcPct val="0"/>
                </a:spcBef>
                <a:spcAft>
                  <a:spcPct val="0"/>
                </a:spcAft>
                <a:defRPr/>
              </a:pPr>
              <a:t>09.11.2016</a:t>
            </a:fld>
            <a:endParaRPr lang="de-DE" dirty="0"/>
          </a:p>
        </p:txBody>
      </p:sp>
      <p:sp>
        <p:nvSpPr>
          <p:cNvPr id="5" name="Footer Placeholder 4"/>
          <p:cNvSpPr>
            <a:spLocks noGrp="1"/>
          </p:cNvSpPr>
          <p:nvPr>
            <p:ph type="ftr" sz="quarter" idx="11"/>
          </p:nvPr>
        </p:nvSpPr>
        <p:spPr>
          <a:xfrm>
            <a:off x="3124200" y="6356350"/>
            <a:ext cx="2895600" cy="365125"/>
          </a:xfrm>
          <a:prstGeom prst="rect">
            <a:avLst/>
          </a:prstGeom>
        </p:spPr>
        <p:txBody>
          <a:bodyPr/>
          <a:lstStyle>
            <a:lvl1pPr defTabSz="457200" eaLnBrk="1" hangingPunct="1">
              <a:defRPr>
                <a:solidFill>
                  <a:prstClr val="black"/>
                </a:solidFill>
                <a:latin typeface="Arial" charset="0"/>
              </a:defRPr>
            </a:lvl1pPr>
          </a:lstStyle>
          <a:p>
            <a:pPr fontAlgn="base">
              <a:spcBef>
                <a:spcPct val="0"/>
              </a:spcBef>
              <a:spcAft>
                <a:spcPct val="0"/>
              </a:spcAft>
              <a:defRPr/>
            </a:pPr>
            <a:endParaRPr lang="de-DE"/>
          </a:p>
        </p:txBody>
      </p:sp>
      <p:sp>
        <p:nvSpPr>
          <p:cNvPr id="6" name="Slide Number Placeholder 5"/>
          <p:cNvSpPr>
            <a:spLocks noGrp="1"/>
          </p:cNvSpPr>
          <p:nvPr>
            <p:ph type="sldNum" sz="quarter" idx="12"/>
          </p:nvPr>
        </p:nvSpPr>
        <p:spPr>
          <a:xfrm>
            <a:off x="6553200" y="6356350"/>
            <a:ext cx="2133600" cy="365125"/>
          </a:xfrm>
          <a:prstGeom prst="rect">
            <a:avLst/>
          </a:prstGeom>
        </p:spPr>
        <p:txBody>
          <a:bodyPr/>
          <a:lstStyle>
            <a:lvl1pPr defTabSz="457200" eaLnBrk="1" hangingPunct="1">
              <a:defRPr>
                <a:solidFill>
                  <a:prstClr val="black"/>
                </a:solidFill>
                <a:latin typeface="Arial" charset="0"/>
              </a:defRPr>
            </a:lvl1pPr>
          </a:lstStyle>
          <a:p>
            <a:pPr fontAlgn="base">
              <a:spcBef>
                <a:spcPct val="0"/>
              </a:spcBef>
              <a:spcAft>
                <a:spcPct val="0"/>
              </a:spcAft>
              <a:defRPr/>
            </a:pPr>
            <a:fld id="{65ADBBF9-FCB7-4E6C-B8AF-0F72B94F1D6D}" type="slidenum">
              <a:rPr lang="de-DE"/>
              <a:pPr fontAlgn="base">
                <a:spcBef>
                  <a:spcPct val="0"/>
                </a:spcBef>
                <a:spcAft>
                  <a:spcPct val="0"/>
                </a:spcAft>
                <a:defRPr/>
              </a:pPr>
              <a:t>‹#›</a:t>
            </a:fld>
            <a:endParaRPr lang="de-DE" dirty="0"/>
          </a:p>
        </p:txBody>
      </p:sp>
    </p:spTree>
    <p:extLst>
      <p:ext uri="{BB962C8B-B14F-4D97-AF65-F5344CB8AC3E}">
        <p14:creationId xmlns:p14="http://schemas.microsoft.com/office/powerpoint/2010/main" val="2922293177"/>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titleOnly">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GB"/>
          </a:p>
        </p:txBody>
      </p:sp>
    </p:spTree>
    <p:extLst>
      <p:ext uri="{BB962C8B-B14F-4D97-AF65-F5344CB8AC3E}">
        <p14:creationId xmlns:p14="http://schemas.microsoft.com/office/powerpoint/2010/main" val="351031019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4.xml"/><Relationship Id="rId3" Type="http://schemas.openxmlformats.org/officeDocument/2006/relationships/slideLayout" Target="../slideLayouts/slideLayout9.xml"/><Relationship Id="rId7" Type="http://schemas.openxmlformats.org/officeDocument/2006/relationships/slideLayout" Target="../slideLayouts/slideLayout13.xml"/><Relationship Id="rId12" Type="http://schemas.openxmlformats.org/officeDocument/2006/relationships/theme" Target="../theme/theme2.xml"/><Relationship Id="rId2" Type="http://schemas.openxmlformats.org/officeDocument/2006/relationships/slideLayout" Target="../slideLayouts/slideLayout8.xml"/><Relationship Id="rId1" Type="http://schemas.openxmlformats.org/officeDocument/2006/relationships/slideLayout" Target="../slideLayouts/slideLayout7.xml"/><Relationship Id="rId6" Type="http://schemas.openxmlformats.org/officeDocument/2006/relationships/slideLayout" Target="../slideLayouts/slideLayout12.xml"/><Relationship Id="rId11" Type="http://schemas.openxmlformats.org/officeDocument/2006/relationships/slideLayout" Target="../slideLayouts/slideLayout17.xml"/><Relationship Id="rId5" Type="http://schemas.openxmlformats.org/officeDocument/2006/relationships/slideLayout" Target="../slideLayouts/slideLayout11.xml"/><Relationship Id="rId10" Type="http://schemas.openxmlformats.org/officeDocument/2006/relationships/slideLayout" Target="../slideLayouts/slideLayout16.xml"/><Relationship Id="rId4" Type="http://schemas.openxmlformats.org/officeDocument/2006/relationships/slideLayout" Target="../slideLayouts/slideLayout10.xml"/><Relationship Id="rId9" Type="http://schemas.openxmlformats.org/officeDocument/2006/relationships/slideLayout" Target="../slideLayouts/slideLayout15.xml"/></Relationships>
</file>

<file path=ppt/slideMasters/_rels/slideMaster3.xml.rels><?xml version="1.0" encoding="UTF-8" standalone="yes"?>
<Relationships xmlns="http://schemas.openxmlformats.org/package/2006/relationships"><Relationship Id="rId3" Type="http://schemas.openxmlformats.org/officeDocument/2006/relationships/slideLayout" Target="../slideLayouts/slideLayout20.xml"/><Relationship Id="rId2" Type="http://schemas.openxmlformats.org/officeDocument/2006/relationships/slideLayout" Target="../slideLayouts/slideLayout19.xml"/><Relationship Id="rId1" Type="http://schemas.openxmlformats.org/officeDocument/2006/relationships/slideLayout" Target="../slideLayouts/slideLayout18.xml"/><Relationship Id="rId6" Type="http://schemas.openxmlformats.org/officeDocument/2006/relationships/theme" Target="../theme/theme3.xml"/><Relationship Id="rId5" Type="http://schemas.openxmlformats.org/officeDocument/2006/relationships/slideLayout" Target="../slideLayouts/slideLayout22.xml"/><Relationship Id="rId4" Type="http://schemas.openxmlformats.org/officeDocument/2006/relationships/slideLayout" Target="../slideLayouts/slideLayout21.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30.xml"/><Relationship Id="rId13" Type="http://schemas.openxmlformats.org/officeDocument/2006/relationships/slideLayout" Target="../slideLayouts/slideLayout35.xml"/><Relationship Id="rId18" Type="http://schemas.openxmlformats.org/officeDocument/2006/relationships/theme" Target="../theme/theme4.xml"/><Relationship Id="rId3" Type="http://schemas.openxmlformats.org/officeDocument/2006/relationships/slideLayout" Target="../slideLayouts/slideLayout25.xml"/><Relationship Id="rId7" Type="http://schemas.openxmlformats.org/officeDocument/2006/relationships/slideLayout" Target="../slideLayouts/slideLayout29.xml"/><Relationship Id="rId12" Type="http://schemas.openxmlformats.org/officeDocument/2006/relationships/slideLayout" Target="../slideLayouts/slideLayout34.xml"/><Relationship Id="rId17" Type="http://schemas.openxmlformats.org/officeDocument/2006/relationships/slideLayout" Target="../slideLayouts/slideLayout39.xml"/><Relationship Id="rId2" Type="http://schemas.openxmlformats.org/officeDocument/2006/relationships/slideLayout" Target="../slideLayouts/slideLayout24.xml"/><Relationship Id="rId16" Type="http://schemas.openxmlformats.org/officeDocument/2006/relationships/slideLayout" Target="../slideLayouts/slideLayout38.xml"/><Relationship Id="rId1" Type="http://schemas.openxmlformats.org/officeDocument/2006/relationships/slideLayout" Target="../slideLayouts/slideLayout23.xml"/><Relationship Id="rId6" Type="http://schemas.openxmlformats.org/officeDocument/2006/relationships/slideLayout" Target="../slideLayouts/slideLayout28.xml"/><Relationship Id="rId11" Type="http://schemas.openxmlformats.org/officeDocument/2006/relationships/slideLayout" Target="../slideLayouts/slideLayout33.xml"/><Relationship Id="rId5" Type="http://schemas.openxmlformats.org/officeDocument/2006/relationships/slideLayout" Target="../slideLayouts/slideLayout27.xml"/><Relationship Id="rId15" Type="http://schemas.openxmlformats.org/officeDocument/2006/relationships/slideLayout" Target="../slideLayouts/slideLayout37.xml"/><Relationship Id="rId10" Type="http://schemas.openxmlformats.org/officeDocument/2006/relationships/slideLayout" Target="../slideLayouts/slideLayout32.xml"/><Relationship Id="rId4" Type="http://schemas.openxmlformats.org/officeDocument/2006/relationships/slideLayout" Target="../slideLayouts/slideLayout26.xml"/><Relationship Id="rId9" Type="http://schemas.openxmlformats.org/officeDocument/2006/relationships/slideLayout" Target="../slideLayouts/slideLayout31.xml"/><Relationship Id="rId14" Type="http://schemas.openxmlformats.org/officeDocument/2006/relationships/slideLayout" Target="../slideLayouts/slideLayout36.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47.xml"/><Relationship Id="rId3" Type="http://schemas.openxmlformats.org/officeDocument/2006/relationships/slideLayout" Target="../slideLayouts/slideLayout42.xml"/><Relationship Id="rId7" Type="http://schemas.openxmlformats.org/officeDocument/2006/relationships/slideLayout" Target="../slideLayouts/slideLayout46.xml"/><Relationship Id="rId2" Type="http://schemas.openxmlformats.org/officeDocument/2006/relationships/slideLayout" Target="../slideLayouts/slideLayout41.xml"/><Relationship Id="rId1" Type="http://schemas.openxmlformats.org/officeDocument/2006/relationships/slideLayout" Target="../slideLayouts/slideLayout40.xml"/><Relationship Id="rId6" Type="http://schemas.openxmlformats.org/officeDocument/2006/relationships/slideLayout" Target="../slideLayouts/slideLayout45.xml"/><Relationship Id="rId11" Type="http://schemas.openxmlformats.org/officeDocument/2006/relationships/theme" Target="../theme/theme5.xml"/><Relationship Id="rId5" Type="http://schemas.openxmlformats.org/officeDocument/2006/relationships/slideLayout" Target="../slideLayouts/slideLayout44.xml"/><Relationship Id="rId10" Type="http://schemas.openxmlformats.org/officeDocument/2006/relationships/slideLayout" Target="../slideLayouts/slideLayout49.xml"/><Relationship Id="rId4" Type="http://schemas.openxmlformats.org/officeDocument/2006/relationships/slideLayout" Target="../slideLayouts/slideLayout43.xml"/><Relationship Id="rId9" Type="http://schemas.openxmlformats.org/officeDocument/2006/relationships/slideLayout" Target="../slideLayouts/slideLayout48.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36512" y="0"/>
            <a:ext cx="9180512" cy="1484784"/>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solidFill>
                <a:prstClr val="white"/>
              </a:solidFill>
            </a:endParaRPr>
          </a:p>
        </p:txBody>
      </p:sp>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dirty="0" smtClean="0"/>
              <a:t>Click to edit Master title style</a:t>
            </a:r>
            <a:endParaRPr lang="en-GB"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GB" dirty="0"/>
          </a:p>
        </p:txBody>
      </p:sp>
      <p:pic>
        <p:nvPicPr>
          <p:cNvPr id="8" name="Bild 13"/>
          <p:cNvPicPr>
            <a:picLocks noChangeAspect="1"/>
          </p:cNvPicPr>
          <p:nvPr/>
        </p:nvPicPr>
        <p:blipFill>
          <a:blip r:embed="rId8"/>
          <a:stretch>
            <a:fillRect/>
          </a:stretch>
        </p:blipFill>
        <p:spPr>
          <a:xfrm>
            <a:off x="8243302" y="5928983"/>
            <a:ext cx="768322" cy="785686"/>
          </a:xfrm>
          <a:prstGeom prst="rect">
            <a:avLst/>
          </a:prstGeom>
        </p:spPr>
      </p:pic>
    </p:spTree>
    <p:extLst>
      <p:ext uri="{BB962C8B-B14F-4D97-AF65-F5344CB8AC3E}">
        <p14:creationId xmlns:p14="http://schemas.microsoft.com/office/powerpoint/2010/main" val="311108145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Lst>
  <p:txStyles>
    <p:titleStyle>
      <a:lvl1pPr algn="l" defTabSz="914400" rtl="0" eaLnBrk="1" latinLnBrk="0" hangingPunct="1">
        <a:spcBef>
          <a:spcPct val="0"/>
        </a:spcBef>
        <a:buNone/>
        <a:defRPr sz="4400" kern="1200">
          <a:solidFill>
            <a:schemeClr val="bg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en-US" altLang="en-US" smtClean="0"/>
              <a:t>Titelmasterformat durch Klicken bearbeiten</a:t>
            </a:r>
          </a:p>
        </p:txBody>
      </p:sp>
      <p:sp>
        <p:nvSpPr>
          <p:cNvPr id="1027" name="Rectangle 3"/>
          <p:cNvSpPr>
            <a:spLocks noGrp="1" noChangeArrowheads="1"/>
          </p:cNvSpPr>
          <p:nvPr>
            <p:ph type="body" idx="1"/>
          </p:nvPr>
        </p:nvSpPr>
        <p:spPr bwMode="auto">
          <a:xfrm>
            <a:off x="457200" y="1600200"/>
            <a:ext cx="8229600" cy="4525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altLang="en-US" smtClean="0"/>
              <a:t>Textmasterformate durch Klicken bearbeiten</a:t>
            </a:r>
          </a:p>
          <a:p>
            <a:pPr lvl="1"/>
            <a:r>
              <a:rPr lang="en-US" altLang="en-US" smtClean="0"/>
              <a:t>Zweite Ebene</a:t>
            </a:r>
          </a:p>
          <a:p>
            <a:pPr lvl="2"/>
            <a:r>
              <a:rPr lang="en-US" altLang="en-US" smtClean="0"/>
              <a:t>Dritte Ebene</a:t>
            </a:r>
          </a:p>
          <a:p>
            <a:pPr lvl="3"/>
            <a:r>
              <a:rPr lang="en-US" altLang="en-US" smtClean="0"/>
              <a:t>Vierte Ebene</a:t>
            </a:r>
          </a:p>
          <a:p>
            <a:pPr lvl="4"/>
            <a:r>
              <a:rPr lang="en-US" altLang="en-US" smtClean="0"/>
              <a:t>Fünfte Ebene</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400"/>
            </a:lvl1pPr>
          </a:lstStyle>
          <a:p>
            <a:pPr fontAlgn="base">
              <a:spcBef>
                <a:spcPct val="0"/>
              </a:spcBef>
              <a:spcAft>
                <a:spcPct val="0"/>
              </a:spcAft>
            </a:pPr>
            <a:endParaRPr lang="en-US" altLang="en-US" smtClean="0">
              <a:solidFill>
                <a:srgbClr val="000000"/>
              </a:solidFill>
            </a:endParaRPr>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400"/>
            </a:lvl1pPr>
          </a:lstStyle>
          <a:p>
            <a:pPr fontAlgn="base">
              <a:spcBef>
                <a:spcPct val="0"/>
              </a:spcBef>
              <a:spcAft>
                <a:spcPct val="0"/>
              </a:spcAft>
            </a:pPr>
            <a:endParaRPr lang="en-US" altLang="en-US" smtClean="0">
              <a:solidFill>
                <a:srgbClr val="000000"/>
              </a:solidFill>
            </a:endParaRPr>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400"/>
            </a:lvl1pPr>
          </a:lstStyle>
          <a:p>
            <a:pPr fontAlgn="base">
              <a:spcBef>
                <a:spcPct val="0"/>
              </a:spcBef>
              <a:spcAft>
                <a:spcPct val="0"/>
              </a:spcAft>
            </a:pPr>
            <a:fld id="{EBD48EA2-89FF-4846-8D6D-950498D7C28C}" type="slidenum">
              <a:rPr lang="en-US" altLang="en-US" smtClean="0">
                <a:solidFill>
                  <a:srgbClr val="000000"/>
                </a:solidFill>
              </a:rPr>
              <a:pPr fontAlgn="base">
                <a:spcBef>
                  <a:spcPct val="0"/>
                </a:spcBef>
                <a:spcAft>
                  <a:spcPct val="0"/>
                </a:spcAft>
              </a:pPr>
              <a:t>‹#›</a:t>
            </a:fld>
            <a:endParaRPr lang="en-US" altLang="en-US" smtClean="0">
              <a:solidFill>
                <a:srgbClr val="000000"/>
              </a:solidFill>
            </a:endParaRPr>
          </a:p>
        </p:txBody>
      </p:sp>
    </p:spTree>
    <p:extLst>
      <p:ext uri="{BB962C8B-B14F-4D97-AF65-F5344CB8AC3E}">
        <p14:creationId xmlns:p14="http://schemas.microsoft.com/office/powerpoint/2010/main" val="806121559"/>
      </p:ext>
    </p:extLst>
  </p:cSld>
  <p:clrMap bg1="lt1" tx1="dk1" bg2="lt2" tx2="dk2" accent1="accent1" accent2="accent2" accent3="accent3" accent4="accent4" accent5="accent5" accent6="accent6" hlink="hlink" folHlink="folHlink"/>
  <p:sldLayoutIdLst>
    <p:sldLayoutId id="2147483680" r:id="rId1"/>
    <p:sldLayoutId id="2147483681" r:id="rId2"/>
    <p:sldLayoutId id="2147483682" r:id="rId3"/>
    <p:sldLayoutId id="2147483683" r:id="rId4"/>
    <p:sldLayoutId id="2147483684" r:id="rId5"/>
    <p:sldLayoutId id="2147483685" r:id="rId6"/>
    <p:sldLayoutId id="2147483686" r:id="rId7"/>
    <p:sldLayoutId id="2147483687" r:id="rId8"/>
    <p:sldLayoutId id="2147483688" r:id="rId9"/>
    <p:sldLayoutId id="2147483689" r:id="rId10"/>
    <p:sldLayoutId id="2147483690" r:id="rId11"/>
  </p:sldLayoutIdLst>
  <p:txStyles>
    <p:titleStyle>
      <a:lvl1pPr algn="ctr" rtl="0" fontAlgn="base">
        <a:spcBef>
          <a:spcPct val="0"/>
        </a:spcBef>
        <a:spcAft>
          <a:spcPct val="0"/>
        </a:spcAft>
        <a:defRPr sz="4400" kern="12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2pPr>
      <a:lvl3pPr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3pPr>
      <a:lvl4pPr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4pPr>
      <a:lvl5pPr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5pPr>
      <a:lvl6pPr marL="4572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6pPr>
      <a:lvl7pPr marL="9144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7pPr>
      <a:lvl8pPr marL="13716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8pPr>
      <a:lvl9pPr marL="1828800" algn="ctr" rtl="0" fontAlgn="base">
        <a:spcBef>
          <a:spcPct val="0"/>
        </a:spcBef>
        <a:spcAft>
          <a:spcPct val="0"/>
        </a:spcAft>
        <a:defRPr sz="4400">
          <a:solidFill>
            <a:schemeClr val="tx2"/>
          </a:solidFill>
          <a:latin typeface="Arial" panose="020B0604020202020204" pitchFamily="34" charset="0"/>
          <a:cs typeface="Arial" panose="020B0604020202020204" pitchFamily="34" charset="0"/>
        </a:defRPr>
      </a:lvl9pPr>
    </p:titleStyle>
    <p:bodyStyle>
      <a:lvl1pPr marL="342900" indent="-342900" algn="l" rtl="0" fontAlgn="base">
        <a:spcBef>
          <a:spcPct val="20000"/>
        </a:spcBef>
        <a:spcAft>
          <a:spcPct val="0"/>
        </a:spcAft>
        <a:buChar char="•"/>
        <a:defRPr sz="3200" kern="1200">
          <a:solidFill>
            <a:schemeClr val="tx1"/>
          </a:solidFill>
          <a:latin typeface="+mn-lt"/>
          <a:ea typeface="+mn-ea"/>
          <a:cs typeface="+mn-cs"/>
        </a:defRPr>
      </a:lvl1pPr>
      <a:lvl2pPr marL="742950" indent="-285750" algn="l" rtl="0" fontAlgn="base">
        <a:spcBef>
          <a:spcPct val="20000"/>
        </a:spcBef>
        <a:spcAft>
          <a:spcPct val="0"/>
        </a:spcAft>
        <a:buChar char="–"/>
        <a:defRPr sz="2800" kern="1200">
          <a:solidFill>
            <a:schemeClr val="tx1"/>
          </a:solidFill>
          <a:latin typeface="+mn-lt"/>
          <a:ea typeface="+mn-ea"/>
          <a:cs typeface="+mn-cs"/>
        </a:defRPr>
      </a:lvl2pPr>
      <a:lvl3pPr marL="1143000" indent="-228600" algn="l" rtl="0" fontAlgn="base">
        <a:spcBef>
          <a:spcPct val="20000"/>
        </a:spcBef>
        <a:spcAft>
          <a:spcPct val="0"/>
        </a:spcAft>
        <a:buChar char="•"/>
        <a:defRPr sz="2400" kern="1200">
          <a:solidFill>
            <a:schemeClr val="tx1"/>
          </a:solidFill>
          <a:latin typeface="+mn-lt"/>
          <a:ea typeface="+mn-ea"/>
          <a:cs typeface="+mn-cs"/>
        </a:defRPr>
      </a:lvl3pPr>
      <a:lvl4pPr marL="1600200" indent="-228600" algn="l" rtl="0" fontAlgn="base">
        <a:spcBef>
          <a:spcPct val="20000"/>
        </a:spcBef>
        <a:spcAft>
          <a:spcPct val="0"/>
        </a:spcAft>
        <a:buChar char="–"/>
        <a:defRPr sz="2000" kern="1200">
          <a:solidFill>
            <a:schemeClr val="tx1"/>
          </a:solidFill>
          <a:latin typeface="+mn-lt"/>
          <a:ea typeface="+mn-ea"/>
          <a:cs typeface="+mn-cs"/>
        </a:defRPr>
      </a:lvl4pPr>
      <a:lvl5pPr marL="2057400" indent="-228600" algn="l" rtl="0" fontAlgn="base">
        <a:spcBef>
          <a:spcPct val="20000"/>
        </a:spcBef>
        <a:spcAft>
          <a:spcPct val="0"/>
        </a:spcAft>
        <a:buChar char="»"/>
        <a:defRPr sz="20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6513" y="0"/>
            <a:ext cx="9180513" cy="148431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en-GB">
              <a:solidFill>
                <a:prstClr val="white"/>
              </a:solidFill>
            </a:endParaRPr>
          </a:p>
        </p:txBody>
      </p:sp>
      <p:sp>
        <p:nvSpPr>
          <p:cNvPr id="1027"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endParaRPr lang="en-GB" altLang="en-US" smtClean="0"/>
          </a:p>
        </p:txBody>
      </p:sp>
      <p:sp>
        <p:nvSpPr>
          <p:cNvPr id="1028"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endParaRPr lang="en-GB" altLang="en-US" smtClean="0"/>
          </a:p>
        </p:txBody>
      </p:sp>
    </p:spTree>
    <p:extLst>
      <p:ext uri="{BB962C8B-B14F-4D97-AF65-F5344CB8AC3E}">
        <p14:creationId xmlns:p14="http://schemas.microsoft.com/office/powerpoint/2010/main" val="3028388423"/>
      </p:ext>
    </p:extLst>
  </p:cSld>
  <p:clrMap bg1="lt1" tx1="dk1" bg2="lt2" tx2="dk2" accent1="accent1" accent2="accent2" accent3="accent3" accent4="accent4" accent5="accent5" accent6="accent6" hlink="hlink" folHlink="folHlink"/>
  <p:sldLayoutIdLst>
    <p:sldLayoutId id="2147483692" r:id="rId1"/>
    <p:sldLayoutId id="2147483693" r:id="rId2"/>
    <p:sldLayoutId id="2147483694" r:id="rId3"/>
    <p:sldLayoutId id="2147483695" r:id="rId4"/>
    <p:sldLayoutId id="2147483696" r:id="rId5"/>
  </p:sldLayoutIdLst>
  <p:txStyles>
    <p:titleStyle>
      <a:lvl1pPr algn="l" rtl="0" eaLnBrk="0" fontAlgn="base" hangingPunct="0">
        <a:spcBef>
          <a:spcPct val="0"/>
        </a:spcBef>
        <a:spcAft>
          <a:spcPct val="0"/>
        </a:spcAft>
        <a:defRPr sz="4400" kern="1200">
          <a:solidFill>
            <a:schemeClr val="bg1"/>
          </a:solidFill>
          <a:latin typeface="+mj-lt"/>
          <a:ea typeface="+mj-ea"/>
          <a:cs typeface="+mj-cs"/>
        </a:defRPr>
      </a:lvl1pPr>
      <a:lvl2pPr algn="l" rtl="0" eaLnBrk="0" fontAlgn="base" hangingPunct="0">
        <a:spcBef>
          <a:spcPct val="0"/>
        </a:spcBef>
        <a:spcAft>
          <a:spcPct val="0"/>
        </a:spcAft>
        <a:defRPr sz="4400">
          <a:solidFill>
            <a:schemeClr val="bg1"/>
          </a:solidFill>
          <a:latin typeface="Calibri" panose="020F0502020204030204" pitchFamily="34" charset="0"/>
        </a:defRPr>
      </a:lvl2pPr>
      <a:lvl3pPr algn="l" rtl="0" eaLnBrk="0" fontAlgn="base" hangingPunct="0">
        <a:spcBef>
          <a:spcPct val="0"/>
        </a:spcBef>
        <a:spcAft>
          <a:spcPct val="0"/>
        </a:spcAft>
        <a:defRPr sz="4400">
          <a:solidFill>
            <a:schemeClr val="bg1"/>
          </a:solidFill>
          <a:latin typeface="Calibri" panose="020F0502020204030204" pitchFamily="34" charset="0"/>
        </a:defRPr>
      </a:lvl3pPr>
      <a:lvl4pPr algn="l" rtl="0" eaLnBrk="0" fontAlgn="base" hangingPunct="0">
        <a:spcBef>
          <a:spcPct val="0"/>
        </a:spcBef>
        <a:spcAft>
          <a:spcPct val="0"/>
        </a:spcAft>
        <a:defRPr sz="4400">
          <a:solidFill>
            <a:schemeClr val="bg1"/>
          </a:solidFill>
          <a:latin typeface="Calibri" panose="020F0502020204030204" pitchFamily="34" charset="0"/>
        </a:defRPr>
      </a:lvl4pPr>
      <a:lvl5pPr algn="l" rtl="0" eaLnBrk="0" fontAlgn="base" hangingPunct="0">
        <a:spcBef>
          <a:spcPct val="0"/>
        </a:spcBef>
        <a:spcAft>
          <a:spcPct val="0"/>
        </a:spcAft>
        <a:defRPr sz="4400">
          <a:solidFill>
            <a:schemeClr val="bg1"/>
          </a:solidFill>
          <a:latin typeface="Calibri" panose="020F0502020204030204" pitchFamily="34" charset="0"/>
        </a:defRPr>
      </a:lvl5pPr>
      <a:lvl6pPr marL="457200" algn="l" rtl="0" fontAlgn="base">
        <a:spcBef>
          <a:spcPct val="0"/>
        </a:spcBef>
        <a:spcAft>
          <a:spcPct val="0"/>
        </a:spcAft>
        <a:defRPr sz="4400">
          <a:solidFill>
            <a:schemeClr val="bg1"/>
          </a:solidFill>
          <a:latin typeface="Calibri" panose="020F0502020204030204" pitchFamily="34" charset="0"/>
        </a:defRPr>
      </a:lvl6pPr>
      <a:lvl7pPr marL="914400" algn="l" rtl="0" fontAlgn="base">
        <a:spcBef>
          <a:spcPct val="0"/>
        </a:spcBef>
        <a:spcAft>
          <a:spcPct val="0"/>
        </a:spcAft>
        <a:defRPr sz="4400">
          <a:solidFill>
            <a:schemeClr val="bg1"/>
          </a:solidFill>
          <a:latin typeface="Calibri" panose="020F0502020204030204" pitchFamily="34" charset="0"/>
        </a:defRPr>
      </a:lvl7pPr>
      <a:lvl8pPr marL="1371600" algn="l" rtl="0" fontAlgn="base">
        <a:spcBef>
          <a:spcPct val="0"/>
        </a:spcBef>
        <a:spcAft>
          <a:spcPct val="0"/>
        </a:spcAft>
        <a:defRPr sz="4400">
          <a:solidFill>
            <a:schemeClr val="bg1"/>
          </a:solidFill>
          <a:latin typeface="Calibri" panose="020F0502020204030204" pitchFamily="34" charset="0"/>
        </a:defRPr>
      </a:lvl8pPr>
      <a:lvl9pPr marL="1828800" algn="l" rtl="0" fontAlgn="base">
        <a:spcBef>
          <a:spcPct val="0"/>
        </a:spcBef>
        <a:spcAft>
          <a:spcPct val="0"/>
        </a:spcAft>
        <a:defRPr sz="4400">
          <a:solidFill>
            <a:schemeClr val="bg1"/>
          </a:solidFill>
          <a:latin typeface="Calibri" panose="020F0502020204030204" pitchFamily="34" charset="0"/>
        </a:defRPr>
      </a:lvl9pPr>
    </p:titleStyle>
    <p:bodyStyle>
      <a:lvl1pPr marL="342900" indent="-342900" algn="l"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panose="020B0604020202020204" pitchFamily="34"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panose="020B0604020202020204" pitchFamily="34"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7170" name="Rectangle 2"/>
          <p:cNvSpPr>
            <a:spLocks noGrp="1" noChangeArrowheads="1"/>
          </p:cNvSpPr>
          <p:nvPr>
            <p:ph type="body" idx="1"/>
          </p:nvPr>
        </p:nvSpPr>
        <p:spPr bwMode="auto">
          <a:xfrm>
            <a:off x="685800" y="692150"/>
            <a:ext cx="7772400" cy="5403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de-DE" altLang="en-US" smtClean="0"/>
              <a:t>Klicken Sie, um die Formate des Vorlagentextes zu bearbeiten</a:t>
            </a:r>
          </a:p>
          <a:p>
            <a:pPr lvl="1"/>
            <a:r>
              <a:rPr lang="de-DE" altLang="en-US" smtClean="0"/>
              <a:t>Zweite Ebene</a:t>
            </a:r>
          </a:p>
          <a:p>
            <a:pPr lvl="2"/>
            <a:r>
              <a:rPr lang="de-DE" altLang="en-US" smtClean="0"/>
              <a:t>Dritte Ebene</a:t>
            </a:r>
          </a:p>
          <a:p>
            <a:pPr lvl="3"/>
            <a:r>
              <a:rPr lang="de-DE" altLang="en-US" smtClean="0"/>
              <a:t>Vierte Ebene</a:t>
            </a:r>
          </a:p>
          <a:p>
            <a:pPr lvl="4"/>
            <a:r>
              <a:rPr lang="de-DE" altLang="en-US" smtClean="0"/>
              <a:t>Fünfte Ebene</a:t>
            </a:r>
          </a:p>
        </p:txBody>
      </p:sp>
      <p:sp>
        <p:nvSpPr>
          <p:cNvPr id="7171" name="Rectangle 3"/>
          <p:cNvSpPr>
            <a:spLocks noGrp="1" noChangeArrowheads="1"/>
          </p:cNvSpPr>
          <p:nvPr>
            <p:ph type="ftr" sz="quarter" idx="3"/>
          </p:nvPr>
        </p:nvSpPr>
        <p:spPr bwMode="auto">
          <a:xfrm>
            <a:off x="3124200" y="6453188"/>
            <a:ext cx="2895600" cy="252412"/>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eaLnBrk="1" fontAlgn="auto" hangingPunct="1">
              <a:spcBef>
                <a:spcPts val="0"/>
              </a:spcBef>
              <a:spcAft>
                <a:spcPts val="0"/>
              </a:spcAft>
              <a:defRPr sz="1400">
                <a:solidFill>
                  <a:srgbClr val="000000"/>
                </a:solidFill>
                <a:latin typeface="Times New Roman" pitchFamily="18" charset="0"/>
                <a:cs typeface="+mn-cs"/>
              </a:defRPr>
            </a:lvl1pPr>
          </a:lstStyle>
          <a:p>
            <a:pPr>
              <a:defRPr/>
            </a:pPr>
            <a:endParaRPr lang="de-DE"/>
          </a:p>
        </p:txBody>
      </p:sp>
      <p:sp>
        <p:nvSpPr>
          <p:cNvPr id="7172" name="Rectangle 5"/>
          <p:cNvSpPr>
            <a:spLocks noGrp="1" noChangeArrowheads="1"/>
          </p:cNvSpPr>
          <p:nvPr>
            <p:ph type="title"/>
          </p:nvPr>
        </p:nvSpPr>
        <p:spPr bwMode="auto">
          <a:xfrm>
            <a:off x="327025" y="188913"/>
            <a:ext cx="8132763" cy="3603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de-DE" altLang="en-US" smtClean="0"/>
              <a:t>Titel</a:t>
            </a:r>
          </a:p>
        </p:txBody>
      </p:sp>
      <p:sp>
        <p:nvSpPr>
          <p:cNvPr id="4" name="Rechteck 3"/>
          <p:cNvSpPr/>
          <p:nvPr userDrawn="1"/>
        </p:nvSpPr>
        <p:spPr>
          <a:xfrm>
            <a:off x="3000375" y="0"/>
            <a:ext cx="6143625" cy="214313"/>
          </a:xfrm>
          <a:prstGeom prst="rect">
            <a:avLst/>
          </a:prstGeom>
          <a:solidFill>
            <a:srgbClr val="C6C7C9"/>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de-DE">
              <a:solidFill>
                <a:srgbClr val="FFFFFF"/>
              </a:solidFill>
            </a:endParaRPr>
          </a:p>
        </p:txBody>
      </p:sp>
      <p:sp>
        <p:nvSpPr>
          <p:cNvPr id="5" name="Rechteck 4"/>
          <p:cNvSpPr/>
          <p:nvPr userDrawn="1"/>
        </p:nvSpPr>
        <p:spPr>
          <a:xfrm>
            <a:off x="0" y="0"/>
            <a:ext cx="2786063" cy="214313"/>
          </a:xfrm>
          <a:prstGeom prst="rect">
            <a:avLst/>
          </a:prstGeom>
          <a:solidFill>
            <a:srgbClr val="014687"/>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de-DE">
              <a:solidFill>
                <a:srgbClr val="FFFFFF"/>
              </a:solidFill>
            </a:endParaRPr>
          </a:p>
        </p:txBody>
      </p:sp>
    </p:spTree>
    <p:extLst>
      <p:ext uri="{BB962C8B-B14F-4D97-AF65-F5344CB8AC3E}">
        <p14:creationId xmlns:p14="http://schemas.microsoft.com/office/powerpoint/2010/main" val="3897816901"/>
      </p:ext>
    </p:extLst>
  </p:cSld>
  <p:clrMap bg1="lt1" tx1="dk1" bg2="lt2" tx2="dk2" accent1="accent1" accent2="accent2" accent3="accent3" accent4="accent4" accent5="accent5" accent6="accent6" hlink="hlink" folHlink="folHlink"/>
  <p:sldLayoutIdLst>
    <p:sldLayoutId id="2147483699" r:id="rId1"/>
    <p:sldLayoutId id="2147483700" r:id="rId2"/>
    <p:sldLayoutId id="2147483701" r:id="rId3"/>
    <p:sldLayoutId id="2147483702" r:id="rId4"/>
    <p:sldLayoutId id="2147483703" r:id="rId5"/>
    <p:sldLayoutId id="2147483704" r:id="rId6"/>
    <p:sldLayoutId id="2147483705" r:id="rId7"/>
    <p:sldLayoutId id="2147483706" r:id="rId8"/>
    <p:sldLayoutId id="2147483707" r:id="rId9"/>
    <p:sldLayoutId id="2147483708" r:id="rId10"/>
    <p:sldLayoutId id="2147483709" r:id="rId11"/>
    <p:sldLayoutId id="2147483710" r:id="rId12"/>
    <p:sldLayoutId id="2147483711" r:id="rId13"/>
    <p:sldLayoutId id="2147483712" r:id="rId14"/>
    <p:sldLayoutId id="2147483713" r:id="rId15"/>
    <p:sldLayoutId id="2147483714" r:id="rId16"/>
    <p:sldLayoutId id="2147483715" r:id="rId17"/>
  </p:sldLayoutIdLst>
  <p:timing>
    <p:tnLst>
      <p:par>
        <p:cTn id="1" dur="indefinite" restart="never" nodeType="tmRoot"/>
      </p:par>
    </p:tnLst>
  </p:timing>
  <p:txStyles>
    <p:titleStyle>
      <a:lvl1pPr algn="l" rtl="0" eaLnBrk="0" fontAlgn="base" hangingPunct="0">
        <a:spcBef>
          <a:spcPct val="0"/>
        </a:spcBef>
        <a:spcAft>
          <a:spcPct val="0"/>
        </a:spcAft>
        <a:defRPr sz="2400" b="1">
          <a:solidFill>
            <a:schemeClr val="tx2"/>
          </a:solidFill>
          <a:latin typeface="+mj-lt"/>
          <a:ea typeface="+mj-ea"/>
          <a:cs typeface="+mj-cs"/>
        </a:defRPr>
      </a:lvl1pPr>
      <a:lvl2pPr algn="l" rtl="0" eaLnBrk="0" fontAlgn="base" hangingPunct="0">
        <a:spcBef>
          <a:spcPct val="0"/>
        </a:spcBef>
        <a:spcAft>
          <a:spcPct val="0"/>
        </a:spcAft>
        <a:defRPr sz="2400" b="1">
          <a:solidFill>
            <a:schemeClr val="tx2"/>
          </a:solidFill>
          <a:latin typeface="Arial" charset="0"/>
        </a:defRPr>
      </a:lvl2pPr>
      <a:lvl3pPr algn="l" rtl="0" eaLnBrk="0" fontAlgn="base" hangingPunct="0">
        <a:spcBef>
          <a:spcPct val="0"/>
        </a:spcBef>
        <a:spcAft>
          <a:spcPct val="0"/>
        </a:spcAft>
        <a:defRPr sz="2400" b="1">
          <a:solidFill>
            <a:schemeClr val="tx2"/>
          </a:solidFill>
          <a:latin typeface="Arial" charset="0"/>
        </a:defRPr>
      </a:lvl3pPr>
      <a:lvl4pPr algn="l" rtl="0" eaLnBrk="0" fontAlgn="base" hangingPunct="0">
        <a:spcBef>
          <a:spcPct val="0"/>
        </a:spcBef>
        <a:spcAft>
          <a:spcPct val="0"/>
        </a:spcAft>
        <a:defRPr sz="2400" b="1">
          <a:solidFill>
            <a:schemeClr val="tx2"/>
          </a:solidFill>
          <a:latin typeface="Arial" charset="0"/>
        </a:defRPr>
      </a:lvl4pPr>
      <a:lvl5pPr algn="l" rtl="0" eaLnBrk="0" fontAlgn="base" hangingPunct="0">
        <a:spcBef>
          <a:spcPct val="0"/>
        </a:spcBef>
        <a:spcAft>
          <a:spcPct val="0"/>
        </a:spcAft>
        <a:defRPr sz="2400" b="1">
          <a:solidFill>
            <a:schemeClr val="tx2"/>
          </a:solidFill>
          <a:latin typeface="Arial" charset="0"/>
        </a:defRPr>
      </a:lvl5pPr>
      <a:lvl6pPr marL="457200" algn="l" rtl="0" fontAlgn="base">
        <a:spcBef>
          <a:spcPct val="0"/>
        </a:spcBef>
        <a:spcAft>
          <a:spcPct val="0"/>
        </a:spcAft>
        <a:defRPr sz="2400" b="1">
          <a:solidFill>
            <a:schemeClr val="tx2"/>
          </a:solidFill>
          <a:latin typeface="Arial" charset="0"/>
        </a:defRPr>
      </a:lvl6pPr>
      <a:lvl7pPr marL="914400" algn="l" rtl="0" fontAlgn="base">
        <a:spcBef>
          <a:spcPct val="0"/>
        </a:spcBef>
        <a:spcAft>
          <a:spcPct val="0"/>
        </a:spcAft>
        <a:defRPr sz="2400" b="1">
          <a:solidFill>
            <a:schemeClr val="tx2"/>
          </a:solidFill>
          <a:latin typeface="Arial" charset="0"/>
        </a:defRPr>
      </a:lvl7pPr>
      <a:lvl8pPr marL="1371600" algn="l" rtl="0" fontAlgn="base">
        <a:spcBef>
          <a:spcPct val="0"/>
        </a:spcBef>
        <a:spcAft>
          <a:spcPct val="0"/>
        </a:spcAft>
        <a:defRPr sz="2400" b="1">
          <a:solidFill>
            <a:schemeClr val="tx2"/>
          </a:solidFill>
          <a:latin typeface="Arial" charset="0"/>
        </a:defRPr>
      </a:lvl8pPr>
      <a:lvl9pPr marL="1828800" algn="l" rtl="0" fontAlgn="base">
        <a:spcBef>
          <a:spcPct val="0"/>
        </a:spcBef>
        <a:spcAft>
          <a:spcPct val="0"/>
        </a:spcAft>
        <a:defRPr sz="2400" b="1">
          <a:solidFill>
            <a:schemeClr val="tx2"/>
          </a:solidFill>
          <a:latin typeface="Arial" charset="0"/>
        </a:defRPr>
      </a:lvl9pPr>
    </p:titleStyle>
    <p:bodyStyle>
      <a:lvl1pPr marL="342900" indent="-342900" algn="l" rtl="0" eaLnBrk="0" fontAlgn="base" hangingPunct="0">
        <a:spcBef>
          <a:spcPct val="20000"/>
        </a:spcBef>
        <a:spcAft>
          <a:spcPct val="0"/>
        </a:spcAft>
        <a:buChar char="•"/>
        <a:defRPr sz="24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0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1600">
          <a:solidFill>
            <a:schemeClr val="tx1"/>
          </a:solidFill>
          <a:latin typeface="+mn-lt"/>
        </a:defRPr>
      </a:lvl4pPr>
      <a:lvl5pPr marL="2057400" indent="-228600" algn="l" rtl="0" eaLnBrk="0" fontAlgn="base" hangingPunct="0">
        <a:spcBef>
          <a:spcPct val="20000"/>
        </a:spcBef>
        <a:spcAft>
          <a:spcPct val="0"/>
        </a:spcAft>
        <a:buChar char="»"/>
        <a:defRPr sz="1600">
          <a:solidFill>
            <a:schemeClr val="tx1"/>
          </a:solidFill>
          <a:latin typeface="+mn-lt"/>
        </a:defRPr>
      </a:lvl5pPr>
      <a:lvl6pPr marL="2514600" indent="-228600" algn="l" rtl="0" fontAlgn="base">
        <a:spcBef>
          <a:spcPct val="20000"/>
        </a:spcBef>
        <a:spcAft>
          <a:spcPct val="0"/>
        </a:spcAft>
        <a:buChar char="»"/>
        <a:defRPr sz="1600">
          <a:solidFill>
            <a:schemeClr val="tx1"/>
          </a:solidFill>
          <a:latin typeface="+mn-lt"/>
        </a:defRPr>
      </a:lvl6pPr>
      <a:lvl7pPr marL="2971800" indent="-228600" algn="l" rtl="0" fontAlgn="base">
        <a:spcBef>
          <a:spcPct val="20000"/>
        </a:spcBef>
        <a:spcAft>
          <a:spcPct val="0"/>
        </a:spcAft>
        <a:buChar char="»"/>
        <a:defRPr sz="1600">
          <a:solidFill>
            <a:schemeClr val="tx1"/>
          </a:solidFill>
          <a:latin typeface="+mn-lt"/>
        </a:defRPr>
      </a:lvl7pPr>
      <a:lvl8pPr marL="3429000" indent="-228600" algn="l" rtl="0" fontAlgn="base">
        <a:spcBef>
          <a:spcPct val="20000"/>
        </a:spcBef>
        <a:spcAft>
          <a:spcPct val="0"/>
        </a:spcAft>
        <a:buChar char="»"/>
        <a:defRPr sz="1600">
          <a:solidFill>
            <a:schemeClr val="tx1"/>
          </a:solidFill>
          <a:latin typeface="+mn-lt"/>
        </a:defRPr>
      </a:lvl8pPr>
      <a:lvl9pPr marL="3886200" indent="-228600" algn="l" rtl="0" fontAlgn="base">
        <a:spcBef>
          <a:spcPct val="20000"/>
        </a:spcBef>
        <a:spcAft>
          <a:spcPct val="0"/>
        </a:spcAft>
        <a:buChar char="»"/>
        <a:defRPr sz="1600">
          <a:solidFill>
            <a:schemeClr val="tx1"/>
          </a:solidFill>
          <a:latin typeface="+mn-lt"/>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194" name="Titelplatzhalt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de-DE" altLang="en-US" smtClean="0"/>
              <a:t>Mastertitelformat bearbeiten</a:t>
            </a:r>
          </a:p>
        </p:txBody>
      </p:sp>
      <p:sp>
        <p:nvSpPr>
          <p:cNvPr id="8195" name="Textplatzhalt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de-DE" altLang="en-US" smtClean="0"/>
              <a:t>Mastertextformat bearbeiten</a:t>
            </a:r>
          </a:p>
          <a:p>
            <a:pPr lvl="1"/>
            <a:r>
              <a:rPr lang="de-DE" altLang="en-US" smtClean="0"/>
              <a:t>Zweite Ebene</a:t>
            </a:r>
          </a:p>
          <a:p>
            <a:pPr lvl="2"/>
            <a:r>
              <a:rPr lang="de-DE" altLang="en-US" smtClean="0"/>
              <a:t>Dritte Ebene</a:t>
            </a:r>
          </a:p>
          <a:p>
            <a:pPr lvl="3"/>
            <a:r>
              <a:rPr lang="de-DE" altLang="en-US" smtClean="0"/>
              <a:t>Vierte Ebene</a:t>
            </a:r>
          </a:p>
          <a:p>
            <a:pPr lvl="4"/>
            <a:r>
              <a:rPr lang="de-DE" altLang="en-US" smtClean="0"/>
              <a:t>Fünfte Ebene</a:t>
            </a:r>
          </a:p>
        </p:txBody>
      </p:sp>
    </p:spTree>
    <p:extLst>
      <p:ext uri="{BB962C8B-B14F-4D97-AF65-F5344CB8AC3E}">
        <p14:creationId xmlns:p14="http://schemas.microsoft.com/office/powerpoint/2010/main" val="398493915"/>
      </p:ext>
    </p:extLst>
  </p:cSld>
  <p:clrMap bg1="lt1" tx1="dk1" bg2="lt2" tx2="dk2" accent1="accent1" accent2="accent2" accent3="accent3" accent4="accent4" accent5="accent5" accent6="accent6" hlink="hlink" folHlink="folHlink"/>
  <p:sldLayoutIdLst>
    <p:sldLayoutId id="2147483717" r:id="rId1"/>
    <p:sldLayoutId id="2147483718" r:id="rId2"/>
    <p:sldLayoutId id="2147483719" r:id="rId3"/>
    <p:sldLayoutId id="2147483720" r:id="rId4"/>
    <p:sldLayoutId id="2147483721" r:id="rId5"/>
    <p:sldLayoutId id="2147483722" r:id="rId6"/>
    <p:sldLayoutId id="2147483723" r:id="rId7"/>
    <p:sldLayoutId id="2147483724" r:id="rId8"/>
    <p:sldLayoutId id="2147483725" r:id="rId9"/>
    <p:sldLayoutId id="2147483726" r:id="rId10"/>
  </p:sldLayoutIdLst>
  <p:hf hdr="0" ftr="0" dt="0"/>
  <p:txStyles>
    <p:titleStyle>
      <a:lvl1pPr algn="ctr" defTabSz="457200" rtl="0" eaLnBrk="0" fontAlgn="base" hangingPunct="0">
        <a:spcBef>
          <a:spcPct val="0"/>
        </a:spcBef>
        <a:spcAft>
          <a:spcPct val="0"/>
        </a:spcAft>
        <a:defRPr sz="4400" kern="1200">
          <a:solidFill>
            <a:schemeClr val="tx1"/>
          </a:solidFill>
          <a:latin typeface="Arial" panose="020B0604020202020204" pitchFamily="34" charset="0"/>
          <a:ea typeface="MS PGothic" panose="020B0600070205080204" pitchFamily="34" charset="-128"/>
          <a:cs typeface="+mj-cs"/>
        </a:defRPr>
      </a:lvl1pPr>
      <a:lvl2pPr algn="ctr" defTabSz="457200" rtl="0" eaLnBrk="0" fontAlgn="base" hangingPunct="0">
        <a:spcBef>
          <a:spcPct val="0"/>
        </a:spcBef>
        <a:spcAft>
          <a:spcPct val="0"/>
        </a:spcAft>
        <a:defRPr sz="4400">
          <a:solidFill>
            <a:schemeClr val="tx1"/>
          </a:solidFill>
          <a:latin typeface="Arial" panose="020B0604020202020204" pitchFamily="34" charset="0"/>
          <a:ea typeface="MS PGothic" panose="020B0600070205080204" pitchFamily="34" charset="-128"/>
          <a:cs typeface="ＭＳ Ｐゴシック" pitchFamily="-112" charset="-128"/>
        </a:defRPr>
      </a:lvl2pPr>
      <a:lvl3pPr algn="ctr" defTabSz="457200" rtl="0" eaLnBrk="0" fontAlgn="base" hangingPunct="0">
        <a:spcBef>
          <a:spcPct val="0"/>
        </a:spcBef>
        <a:spcAft>
          <a:spcPct val="0"/>
        </a:spcAft>
        <a:defRPr sz="4400">
          <a:solidFill>
            <a:schemeClr val="tx1"/>
          </a:solidFill>
          <a:latin typeface="Arial" panose="020B0604020202020204" pitchFamily="34" charset="0"/>
          <a:ea typeface="MS PGothic" panose="020B0600070205080204" pitchFamily="34" charset="-128"/>
          <a:cs typeface="ＭＳ Ｐゴシック" pitchFamily="-112" charset="-128"/>
        </a:defRPr>
      </a:lvl3pPr>
      <a:lvl4pPr algn="ctr" defTabSz="457200" rtl="0" eaLnBrk="0" fontAlgn="base" hangingPunct="0">
        <a:spcBef>
          <a:spcPct val="0"/>
        </a:spcBef>
        <a:spcAft>
          <a:spcPct val="0"/>
        </a:spcAft>
        <a:defRPr sz="4400">
          <a:solidFill>
            <a:schemeClr val="tx1"/>
          </a:solidFill>
          <a:latin typeface="Arial" panose="020B0604020202020204" pitchFamily="34" charset="0"/>
          <a:ea typeface="MS PGothic" panose="020B0600070205080204" pitchFamily="34" charset="-128"/>
          <a:cs typeface="ＭＳ Ｐゴシック" pitchFamily="-112" charset="-128"/>
        </a:defRPr>
      </a:lvl4pPr>
      <a:lvl5pPr algn="ctr" defTabSz="457200" rtl="0" eaLnBrk="0" fontAlgn="base" hangingPunct="0">
        <a:spcBef>
          <a:spcPct val="0"/>
        </a:spcBef>
        <a:spcAft>
          <a:spcPct val="0"/>
        </a:spcAft>
        <a:defRPr sz="4400">
          <a:solidFill>
            <a:schemeClr val="tx1"/>
          </a:solidFill>
          <a:latin typeface="Arial" panose="020B0604020202020204" pitchFamily="34" charset="0"/>
          <a:ea typeface="MS PGothic" panose="020B0600070205080204" pitchFamily="34" charset="-128"/>
          <a:cs typeface="ＭＳ Ｐゴシック" pitchFamily="-112" charset="-128"/>
        </a:defRPr>
      </a:lvl5pPr>
      <a:lvl6pPr marL="457200" algn="ctr" defTabSz="457200" rtl="0" fontAlgn="base">
        <a:spcBef>
          <a:spcPct val="0"/>
        </a:spcBef>
        <a:spcAft>
          <a:spcPct val="0"/>
        </a:spcAft>
        <a:defRPr sz="4400">
          <a:solidFill>
            <a:schemeClr val="tx1"/>
          </a:solidFill>
          <a:latin typeface="Calibri" pitchFamily="-112" charset="0"/>
          <a:ea typeface="ＭＳ Ｐゴシック" pitchFamily="-112" charset="-128"/>
          <a:cs typeface="ＭＳ Ｐゴシック" pitchFamily="-112" charset="-128"/>
        </a:defRPr>
      </a:lvl6pPr>
      <a:lvl7pPr marL="914400" algn="ctr" defTabSz="457200" rtl="0" fontAlgn="base">
        <a:spcBef>
          <a:spcPct val="0"/>
        </a:spcBef>
        <a:spcAft>
          <a:spcPct val="0"/>
        </a:spcAft>
        <a:defRPr sz="4400">
          <a:solidFill>
            <a:schemeClr val="tx1"/>
          </a:solidFill>
          <a:latin typeface="Calibri" pitchFamily="-112" charset="0"/>
          <a:ea typeface="ＭＳ Ｐゴシック" pitchFamily="-112" charset="-128"/>
          <a:cs typeface="ＭＳ Ｐゴシック" pitchFamily="-112" charset="-128"/>
        </a:defRPr>
      </a:lvl7pPr>
      <a:lvl8pPr marL="1371600" algn="ctr" defTabSz="457200" rtl="0" fontAlgn="base">
        <a:spcBef>
          <a:spcPct val="0"/>
        </a:spcBef>
        <a:spcAft>
          <a:spcPct val="0"/>
        </a:spcAft>
        <a:defRPr sz="4400">
          <a:solidFill>
            <a:schemeClr val="tx1"/>
          </a:solidFill>
          <a:latin typeface="Calibri" pitchFamily="-112" charset="0"/>
          <a:ea typeface="ＭＳ Ｐゴシック" pitchFamily="-112" charset="-128"/>
          <a:cs typeface="ＭＳ Ｐゴシック" pitchFamily="-112" charset="-128"/>
        </a:defRPr>
      </a:lvl8pPr>
      <a:lvl9pPr marL="1828800" algn="ctr" defTabSz="457200" rtl="0" fontAlgn="base">
        <a:spcBef>
          <a:spcPct val="0"/>
        </a:spcBef>
        <a:spcAft>
          <a:spcPct val="0"/>
        </a:spcAft>
        <a:defRPr sz="4400">
          <a:solidFill>
            <a:schemeClr val="tx1"/>
          </a:solidFill>
          <a:latin typeface="Calibri" pitchFamily="-112" charset="0"/>
          <a:ea typeface="ＭＳ Ｐゴシック" pitchFamily="-112" charset="-128"/>
          <a:cs typeface="ＭＳ Ｐゴシック" pitchFamily="-112" charset="-128"/>
        </a:defRPr>
      </a:lvl9pPr>
    </p:titleStyle>
    <p:bodyStyle>
      <a:lvl1pPr marL="342900" indent="-342900" algn="l" defTabSz="457200" rtl="0" eaLnBrk="0" fontAlgn="base" hangingPunct="0">
        <a:spcBef>
          <a:spcPct val="20000"/>
        </a:spcBef>
        <a:spcAft>
          <a:spcPct val="0"/>
        </a:spcAft>
        <a:buFont typeface="Arial" panose="020B0604020202020204" pitchFamily="34" charset="0"/>
        <a:buChar char="•"/>
        <a:defRPr sz="3200" kern="1200">
          <a:solidFill>
            <a:schemeClr val="tx1"/>
          </a:solidFill>
          <a:latin typeface="Arial" panose="020B0604020202020204" pitchFamily="34" charset="0"/>
          <a:ea typeface="MS PGothic" panose="020B0600070205080204" pitchFamily="34" charset="-128"/>
          <a:cs typeface="+mn-cs"/>
        </a:defRPr>
      </a:lvl1pPr>
      <a:lvl2pPr marL="742950" indent="-285750" algn="l" defTabSz="457200" rtl="0" eaLnBrk="0" fontAlgn="base" hangingPunct="0">
        <a:spcBef>
          <a:spcPct val="20000"/>
        </a:spcBef>
        <a:spcAft>
          <a:spcPct val="0"/>
        </a:spcAft>
        <a:buFont typeface="Arial" panose="020B0604020202020204" pitchFamily="34" charset="0"/>
        <a:buChar char="–"/>
        <a:defRPr sz="2800" kern="1200">
          <a:solidFill>
            <a:schemeClr val="tx1"/>
          </a:solidFill>
          <a:latin typeface="Arial" panose="020B0604020202020204" pitchFamily="34" charset="0"/>
          <a:ea typeface="MS PGothic" panose="020B0600070205080204" pitchFamily="34" charset="-128"/>
          <a:cs typeface="+mn-cs"/>
        </a:defRPr>
      </a:lvl2pPr>
      <a:lvl3pPr marL="1143000" indent="-228600" algn="l" defTabSz="457200" rtl="0" eaLnBrk="0" fontAlgn="base" hangingPunct="0">
        <a:spcBef>
          <a:spcPct val="20000"/>
        </a:spcBef>
        <a:spcAft>
          <a:spcPct val="0"/>
        </a:spcAft>
        <a:buFont typeface="Arial" panose="020B0604020202020204" pitchFamily="34" charset="0"/>
        <a:buChar char="•"/>
        <a:defRPr sz="2400" kern="1200">
          <a:solidFill>
            <a:schemeClr val="tx1"/>
          </a:solidFill>
          <a:latin typeface="Arial" panose="020B0604020202020204" pitchFamily="34" charset="0"/>
          <a:ea typeface="MS PGothic" panose="020B0600070205080204" pitchFamily="34" charset="-128"/>
          <a:cs typeface="+mn-cs"/>
        </a:defRPr>
      </a:lvl3pPr>
      <a:lvl4pPr marL="1600200" indent="-228600" algn="l" defTabSz="457200" rtl="0" eaLnBrk="0" fontAlgn="base" hangingPunct="0">
        <a:spcBef>
          <a:spcPct val="20000"/>
        </a:spcBef>
        <a:spcAft>
          <a:spcPct val="0"/>
        </a:spcAft>
        <a:buFont typeface="Arial" panose="020B0604020202020204" pitchFamily="34" charset="0"/>
        <a:buChar char="–"/>
        <a:defRPr sz="2000" kern="1200">
          <a:solidFill>
            <a:schemeClr val="tx1"/>
          </a:solidFill>
          <a:latin typeface="Arial" panose="020B0604020202020204" pitchFamily="34" charset="0"/>
          <a:ea typeface="MS PGothic" panose="020B0600070205080204" pitchFamily="34" charset="-128"/>
          <a:cs typeface="+mn-cs"/>
        </a:defRPr>
      </a:lvl4pPr>
      <a:lvl5pPr marL="2057400" indent="-228600" algn="l" defTabSz="457200" rtl="0" eaLnBrk="0" fontAlgn="base" hangingPunct="0">
        <a:spcBef>
          <a:spcPct val="20000"/>
        </a:spcBef>
        <a:spcAft>
          <a:spcPct val="0"/>
        </a:spcAft>
        <a:buFont typeface="Arial" panose="020B0604020202020204" pitchFamily="34" charset="0"/>
        <a:buChar char="»"/>
        <a:defRPr sz="2000" kern="1200">
          <a:solidFill>
            <a:schemeClr val="tx1"/>
          </a:solidFill>
          <a:latin typeface="Arial" panose="020B0604020202020204" pitchFamily="34" charset="0"/>
          <a:ea typeface="MS PGothic" panose="020B0600070205080204" pitchFamily="34"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de-DE"/>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hyperlink" Target="http://fair-dom.org/" TargetMode="External"/><Relationship Id="rId2" Type="http://schemas.openxmlformats.org/officeDocument/2006/relationships/notesSlide" Target="../notesSlides/notesSlide1.xml"/><Relationship Id="rId1" Type="http://schemas.openxmlformats.org/officeDocument/2006/relationships/slideLayout" Target="../slideLayouts/slideLayout2.xml"/><Relationship Id="rId4" Type="http://schemas.openxmlformats.org/officeDocument/2006/relationships/hyperlink" Target="http://fairdomhub.org/" TargetMode="External"/></Relationships>
</file>

<file path=ppt/slides/_rels/slide2.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image" Target="../media/image10.png"/><Relationship Id="rId7" Type="http://schemas.openxmlformats.org/officeDocument/2006/relationships/image" Target="../media/image14.png"/><Relationship Id="rId2" Type="http://schemas.openxmlformats.org/officeDocument/2006/relationships/notesSlide" Target="../notesSlides/notesSlide2.xml"/><Relationship Id="rId1" Type="http://schemas.openxmlformats.org/officeDocument/2006/relationships/slideLayout" Target="../slideLayouts/slideLayout1.xml"/><Relationship Id="rId6" Type="http://schemas.openxmlformats.org/officeDocument/2006/relationships/image" Target="../media/image13.jpeg"/><Relationship Id="rId5" Type="http://schemas.openxmlformats.org/officeDocument/2006/relationships/image" Target="../media/image12.png"/><Relationship Id="rId4" Type="http://schemas.openxmlformats.org/officeDocument/2006/relationships/image" Target="../media/image11.jpeg"/><Relationship Id="rId9" Type="http://schemas.openxmlformats.org/officeDocument/2006/relationships/image" Target="../media/image16.png"/></Relationships>
</file>

<file path=ppt/slides/_rels/slide4.xml.rels><?xml version="1.0" encoding="UTF-8" standalone="yes"?>
<Relationships xmlns="http://schemas.openxmlformats.org/package/2006/relationships"><Relationship Id="rId8" Type="http://schemas.openxmlformats.org/officeDocument/2006/relationships/image" Target="../media/image22.jpeg"/><Relationship Id="rId3" Type="http://schemas.openxmlformats.org/officeDocument/2006/relationships/image" Target="../media/image17.emf"/><Relationship Id="rId7" Type="http://schemas.openxmlformats.org/officeDocument/2006/relationships/image" Target="../media/image21.png"/><Relationship Id="rId2" Type="http://schemas.openxmlformats.org/officeDocument/2006/relationships/notesSlide" Target="../notesSlides/notesSlide3.xml"/><Relationship Id="rId1" Type="http://schemas.openxmlformats.org/officeDocument/2006/relationships/slideLayout" Target="../slideLayouts/slideLayout1.xml"/><Relationship Id="rId6" Type="http://schemas.openxmlformats.org/officeDocument/2006/relationships/image" Target="../media/image20.png"/><Relationship Id="rId5" Type="http://schemas.openxmlformats.org/officeDocument/2006/relationships/image" Target="../media/image19.jpeg"/><Relationship Id="rId4" Type="http://schemas.openxmlformats.org/officeDocument/2006/relationships/image" Target="../media/image18.png"/><Relationship Id="rId9" Type="http://schemas.openxmlformats.org/officeDocument/2006/relationships/image" Target="../media/image23.jpeg"/></Relationships>
</file>

<file path=ppt/slides/_rels/slide5.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4.xml"/><Relationship Id="rId1" Type="http://schemas.openxmlformats.org/officeDocument/2006/relationships/slideLayout" Target="../slideLayouts/slideLayout1.xml"/><Relationship Id="rId5" Type="http://schemas.openxmlformats.org/officeDocument/2006/relationships/image" Target="../media/image26.png"/><Relationship Id="rId4" Type="http://schemas.openxmlformats.org/officeDocument/2006/relationships/image" Target="../media/image25.png"/></Relationships>
</file>

<file path=ppt/slides/_rels/slide6.xml.rels><?xml version="1.0" encoding="UTF-8" standalone="yes"?>
<Relationships xmlns="http://schemas.openxmlformats.org/package/2006/relationships"><Relationship Id="rId8" Type="http://schemas.openxmlformats.org/officeDocument/2006/relationships/image" Target="../media/image32.png"/><Relationship Id="rId13" Type="http://schemas.openxmlformats.org/officeDocument/2006/relationships/image" Target="../media/image37.png"/><Relationship Id="rId18" Type="http://schemas.openxmlformats.org/officeDocument/2006/relationships/image" Target="../media/image42.png"/><Relationship Id="rId3" Type="http://schemas.openxmlformats.org/officeDocument/2006/relationships/image" Target="../media/image27.png"/><Relationship Id="rId21" Type="http://schemas.openxmlformats.org/officeDocument/2006/relationships/image" Target="../media/image45.png"/><Relationship Id="rId7" Type="http://schemas.openxmlformats.org/officeDocument/2006/relationships/image" Target="../media/image31.png"/><Relationship Id="rId12" Type="http://schemas.openxmlformats.org/officeDocument/2006/relationships/image" Target="../media/image36.png"/><Relationship Id="rId17" Type="http://schemas.openxmlformats.org/officeDocument/2006/relationships/image" Target="../media/image41.png"/><Relationship Id="rId2" Type="http://schemas.openxmlformats.org/officeDocument/2006/relationships/notesSlide" Target="../notesSlides/notesSlide5.xml"/><Relationship Id="rId16" Type="http://schemas.openxmlformats.org/officeDocument/2006/relationships/image" Target="../media/image40.png"/><Relationship Id="rId20" Type="http://schemas.openxmlformats.org/officeDocument/2006/relationships/image" Target="../media/image44.png"/><Relationship Id="rId1" Type="http://schemas.openxmlformats.org/officeDocument/2006/relationships/slideLayout" Target="../slideLayouts/slideLayout4.xml"/><Relationship Id="rId6" Type="http://schemas.openxmlformats.org/officeDocument/2006/relationships/image" Target="../media/image30.jpeg"/><Relationship Id="rId11" Type="http://schemas.openxmlformats.org/officeDocument/2006/relationships/image" Target="../media/image35.png"/><Relationship Id="rId5" Type="http://schemas.openxmlformats.org/officeDocument/2006/relationships/image" Target="../media/image29.jpeg"/><Relationship Id="rId15" Type="http://schemas.openxmlformats.org/officeDocument/2006/relationships/image" Target="../media/image39.jpeg"/><Relationship Id="rId10" Type="http://schemas.openxmlformats.org/officeDocument/2006/relationships/image" Target="../media/image34.png"/><Relationship Id="rId19" Type="http://schemas.openxmlformats.org/officeDocument/2006/relationships/image" Target="../media/image43.png"/><Relationship Id="rId4" Type="http://schemas.openxmlformats.org/officeDocument/2006/relationships/image" Target="../media/image28.png"/><Relationship Id="rId9" Type="http://schemas.openxmlformats.org/officeDocument/2006/relationships/image" Target="../media/image33.png"/><Relationship Id="rId14" Type="http://schemas.openxmlformats.org/officeDocument/2006/relationships/image" Target="../media/image38.png"/></Relationships>
</file>

<file path=ppt/slides/_rels/slide7.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6.xml"/><Relationship Id="rId1" Type="http://schemas.openxmlformats.org/officeDocument/2006/relationships/slideLayout" Target="../slideLayouts/slideLayout18.xml"/><Relationship Id="rId5" Type="http://schemas.openxmlformats.org/officeDocument/2006/relationships/image" Target="../media/image48.png"/><Relationship Id="rId4" Type="http://schemas.openxmlformats.org/officeDocument/2006/relationships/image" Target="../media/image47.png"/></Relationships>
</file>

<file path=ppt/slides/_rels/slide8.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7.xml"/><Relationship Id="rId1" Type="http://schemas.openxmlformats.org/officeDocument/2006/relationships/slideLayout" Target="../slideLayouts/slideLayout6.xml"/><Relationship Id="rId5" Type="http://schemas.openxmlformats.org/officeDocument/2006/relationships/image" Target="../media/image50.png"/><Relationship Id="rId4" Type="http://schemas.openxmlformats.org/officeDocument/2006/relationships/image" Target="../media/image9.png"/></Relationships>
</file>

<file path=ppt/slides/_rels/slide9.xml.rels><?xml version="1.0" encoding="UTF-8" standalone="yes"?>
<Relationships xmlns="http://schemas.openxmlformats.org/package/2006/relationships"><Relationship Id="rId8" Type="http://schemas.openxmlformats.org/officeDocument/2006/relationships/image" Target="../media/image56.jpeg"/><Relationship Id="rId3" Type="http://schemas.openxmlformats.org/officeDocument/2006/relationships/image" Target="../media/image51.png"/><Relationship Id="rId7" Type="http://schemas.openxmlformats.org/officeDocument/2006/relationships/image" Target="../media/image55.png"/><Relationship Id="rId12" Type="http://schemas.openxmlformats.org/officeDocument/2006/relationships/image" Target="../media/image59.jpeg"/><Relationship Id="rId2" Type="http://schemas.openxmlformats.org/officeDocument/2006/relationships/notesSlide" Target="../notesSlides/notesSlide8.xml"/><Relationship Id="rId1" Type="http://schemas.openxmlformats.org/officeDocument/2006/relationships/slideLayout" Target="../slideLayouts/slideLayout23.xml"/><Relationship Id="rId6" Type="http://schemas.openxmlformats.org/officeDocument/2006/relationships/image" Target="../media/image54.wmf"/><Relationship Id="rId11" Type="http://schemas.openxmlformats.org/officeDocument/2006/relationships/image" Target="../media/image58.png"/><Relationship Id="rId5" Type="http://schemas.openxmlformats.org/officeDocument/2006/relationships/image" Target="../media/image53.png"/><Relationship Id="rId10" Type="http://schemas.openxmlformats.org/officeDocument/2006/relationships/image" Target="../media/image44.png"/><Relationship Id="rId4" Type="http://schemas.openxmlformats.org/officeDocument/2006/relationships/image" Target="../media/image52.png"/><Relationship Id="rId9" Type="http://schemas.openxmlformats.org/officeDocument/2006/relationships/image" Target="../media/image57.jpeg"/></Relationships>
</file>

<file path=ppt/slides/_rels/slide10.xml.rels><?xml version="1.0" encoding="UTF-8" standalone="yes"?>
<Relationships xmlns="http://schemas.openxmlformats.org/package/2006/relationships"><Relationship Id="rId2" Type="http://schemas.openxmlformats.org/officeDocument/2006/relationships/image" Target="../media/image60.png"/><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8" Type="http://schemas.openxmlformats.org/officeDocument/2006/relationships/image" Target="../media/image65.png"/><Relationship Id="rId3" Type="http://schemas.openxmlformats.org/officeDocument/2006/relationships/image" Target="../media/image61.png"/><Relationship Id="rId7" Type="http://schemas.openxmlformats.org/officeDocument/2006/relationships/image" Target="../media/image64.png"/><Relationship Id="rId12" Type="http://schemas.openxmlformats.org/officeDocument/2006/relationships/image" Target="../media/image69.png"/><Relationship Id="rId2" Type="http://schemas.openxmlformats.org/officeDocument/2006/relationships/notesSlide" Target="../notesSlides/notesSlide9.xml"/><Relationship Id="rId1" Type="http://schemas.openxmlformats.org/officeDocument/2006/relationships/slideLayout" Target="../slideLayouts/slideLayout4.xml"/><Relationship Id="rId6" Type="http://schemas.openxmlformats.org/officeDocument/2006/relationships/image" Target="../media/image63.png"/><Relationship Id="rId11" Type="http://schemas.openxmlformats.org/officeDocument/2006/relationships/image" Target="../media/image68.png"/><Relationship Id="rId5" Type="http://schemas.openxmlformats.org/officeDocument/2006/relationships/image" Target="../media/image62.png"/><Relationship Id="rId10" Type="http://schemas.openxmlformats.org/officeDocument/2006/relationships/image" Target="../media/image67.png"/><Relationship Id="rId4" Type="http://schemas.openxmlformats.org/officeDocument/2006/relationships/image" Target="../media/image35.png"/><Relationship Id="rId9" Type="http://schemas.openxmlformats.org/officeDocument/2006/relationships/image" Target="../media/image66.jpeg"/></Relationships>
</file>

<file path=ppt/slides/_rels/slide12.xml.rels><?xml version="1.0" encoding="UTF-8" standalone="yes"?>
<Relationships xmlns="http://schemas.openxmlformats.org/package/2006/relationships"><Relationship Id="rId2" Type="http://schemas.openxmlformats.org/officeDocument/2006/relationships/image" Target="../media/image70.png"/><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10.xml"/><Relationship Id="rId1" Type="http://schemas.openxmlformats.org/officeDocument/2006/relationships/slideLayout" Target="../slideLayouts/slideLayout1.xml"/><Relationship Id="rId5" Type="http://schemas.openxmlformats.org/officeDocument/2006/relationships/image" Target="../media/image73.png"/><Relationship Id="rId4" Type="http://schemas.openxmlformats.org/officeDocument/2006/relationships/image" Target="../media/image72.png"/></Relationships>
</file>

<file path=ppt/slides/_rels/slide14.xml.rels><?xml version="1.0" encoding="UTF-8" standalone="yes"?>
<Relationships xmlns="http://schemas.openxmlformats.org/package/2006/relationships"><Relationship Id="rId3" Type="http://schemas.openxmlformats.org/officeDocument/2006/relationships/image" Target="../media/image75.jpeg"/><Relationship Id="rId7" Type="http://schemas.openxmlformats.org/officeDocument/2006/relationships/image" Target="../media/image79.png"/><Relationship Id="rId2" Type="http://schemas.openxmlformats.org/officeDocument/2006/relationships/image" Target="../media/image74.jpeg"/><Relationship Id="rId1" Type="http://schemas.openxmlformats.org/officeDocument/2006/relationships/slideLayout" Target="../slideLayouts/slideLayout1.xml"/><Relationship Id="rId6" Type="http://schemas.openxmlformats.org/officeDocument/2006/relationships/image" Target="../media/image78.jpeg"/><Relationship Id="rId5" Type="http://schemas.openxmlformats.org/officeDocument/2006/relationships/image" Target="../media/image77.png"/><Relationship Id="rId4" Type="http://schemas.openxmlformats.org/officeDocument/2006/relationships/image" Target="../media/image76.jpeg"/></Relationships>
</file>

<file path=ppt/slides/_rels/slide15.xml.rels><?xml version="1.0" encoding="UTF-8" standalone="yes"?>
<Relationships xmlns="http://schemas.openxmlformats.org/package/2006/relationships"><Relationship Id="rId3" Type="http://schemas.openxmlformats.org/officeDocument/2006/relationships/image" Target="../media/image81.png"/><Relationship Id="rId2" Type="http://schemas.openxmlformats.org/officeDocument/2006/relationships/image" Target="../media/image80.png"/><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1.xml"/><Relationship Id="rId1" Type="http://schemas.openxmlformats.org/officeDocument/2006/relationships/slideLayout" Target="../slideLayouts/slideLayout4.xml"/><Relationship Id="rId5" Type="http://schemas.openxmlformats.org/officeDocument/2006/relationships/image" Target="../media/image83.png"/><Relationship Id="rId4" Type="http://schemas.openxmlformats.org/officeDocument/2006/relationships/image" Target="../media/image82.png"/></Relationships>
</file>

<file path=ppt/slides/_rels/slide17.xml.rels><?xml version="1.0" encoding="UTF-8" standalone="yes"?>
<Relationships xmlns="http://schemas.openxmlformats.org/package/2006/relationships"><Relationship Id="rId3" Type="http://schemas.openxmlformats.org/officeDocument/2006/relationships/image" Target="../media/image84.png"/><Relationship Id="rId2" Type="http://schemas.openxmlformats.org/officeDocument/2006/relationships/notesSlide" Target="../notesSlides/notesSlide12.xml"/><Relationship Id="rId1" Type="http://schemas.openxmlformats.org/officeDocument/2006/relationships/slideLayout" Target="../slideLayouts/slideLayout47.xml"/><Relationship Id="rId6" Type="http://schemas.openxmlformats.org/officeDocument/2006/relationships/image" Target="../media/image87.png"/><Relationship Id="rId5" Type="http://schemas.openxmlformats.org/officeDocument/2006/relationships/image" Target="../media/image86.png"/><Relationship Id="rId4" Type="http://schemas.openxmlformats.org/officeDocument/2006/relationships/image" Target="../media/image85.png"/></Relationships>
</file>

<file path=ppt/slides/_rels/slide18.xml.rels><?xml version="1.0" encoding="UTF-8" standalone="yes"?>
<Relationships xmlns="http://schemas.openxmlformats.org/package/2006/relationships"><Relationship Id="rId3" Type="http://schemas.openxmlformats.org/officeDocument/2006/relationships/image" Target="../media/image89.png"/><Relationship Id="rId2" Type="http://schemas.openxmlformats.org/officeDocument/2006/relationships/image" Target="../media/image88.png"/><Relationship Id="rId1" Type="http://schemas.openxmlformats.org/officeDocument/2006/relationships/slideLayout" Target="../slideLayouts/slideLayout20.xml"/><Relationship Id="rId6" Type="http://schemas.openxmlformats.org/officeDocument/2006/relationships/image" Target="../media/image92.jpeg"/><Relationship Id="rId5" Type="http://schemas.openxmlformats.org/officeDocument/2006/relationships/image" Target="../media/image91.png"/><Relationship Id="rId4" Type="http://schemas.openxmlformats.org/officeDocument/2006/relationships/image" Target="../media/image90.png"/></Relationships>
</file>

<file path=ppt/slides/_rels/slide19.xml.rels><?xml version="1.0" encoding="UTF-8" standalone="yes"?>
<Relationships xmlns="http://schemas.openxmlformats.org/package/2006/relationships"><Relationship Id="rId8" Type="http://schemas.openxmlformats.org/officeDocument/2006/relationships/image" Target="../media/image98.png"/><Relationship Id="rId13" Type="http://schemas.openxmlformats.org/officeDocument/2006/relationships/image" Target="../media/image103.png"/><Relationship Id="rId3" Type="http://schemas.openxmlformats.org/officeDocument/2006/relationships/image" Target="../media/image93.jpeg"/><Relationship Id="rId7" Type="http://schemas.openxmlformats.org/officeDocument/2006/relationships/image" Target="../media/image97.png"/><Relationship Id="rId12" Type="http://schemas.openxmlformats.org/officeDocument/2006/relationships/image" Target="../media/image102.png"/><Relationship Id="rId2" Type="http://schemas.openxmlformats.org/officeDocument/2006/relationships/notesSlide" Target="../notesSlides/notesSlide13.xml"/><Relationship Id="rId1" Type="http://schemas.openxmlformats.org/officeDocument/2006/relationships/slideLayout" Target="../slideLayouts/slideLayout13.xml"/><Relationship Id="rId6" Type="http://schemas.openxmlformats.org/officeDocument/2006/relationships/image" Target="../media/image96.png"/><Relationship Id="rId11" Type="http://schemas.openxmlformats.org/officeDocument/2006/relationships/image" Target="../media/image101.png"/><Relationship Id="rId5" Type="http://schemas.openxmlformats.org/officeDocument/2006/relationships/image" Target="../media/image95.png"/><Relationship Id="rId10" Type="http://schemas.openxmlformats.org/officeDocument/2006/relationships/image" Target="../media/image100.png"/><Relationship Id="rId4" Type="http://schemas.openxmlformats.org/officeDocument/2006/relationships/image" Target="../media/image94.png"/><Relationship Id="rId9" Type="http://schemas.openxmlformats.org/officeDocument/2006/relationships/image" Target="../media/image99.png"/><Relationship Id="rId14" Type="http://schemas.openxmlformats.org/officeDocument/2006/relationships/image" Target="../media/image104.png"/></Relationships>
</file>

<file path=ppt/slides/_rels/slide20.xml.rels><?xml version="1.0" encoding="UTF-8" standalone="yes"?>
<Relationships xmlns="http://schemas.openxmlformats.org/package/2006/relationships"><Relationship Id="rId3" Type="http://schemas.openxmlformats.org/officeDocument/2006/relationships/image" Target="../media/image105.png"/><Relationship Id="rId7" Type="http://schemas.openxmlformats.org/officeDocument/2006/relationships/image" Target="../media/image109.png"/><Relationship Id="rId2" Type="http://schemas.openxmlformats.org/officeDocument/2006/relationships/notesSlide" Target="../notesSlides/notesSlide14.xml"/><Relationship Id="rId1" Type="http://schemas.openxmlformats.org/officeDocument/2006/relationships/slideLayout" Target="../slideLayouts/slideLayout13.xml"/><Relationship Id="rId6" Type="http://schemas.openxmlformats.org/officeDocument/2006/relationships/image" Target="../media/image108.png"/><Relationship Id="rId5" Type="http://schemas.openxmlformats.org/officeDocument/2006/relationships/image" Target="../media/image107.png"/><Relationship Id="rId4" Type="http://schemas.openxmlformats.org/officeDocument/2006/relationships/image" Target="../media/image106.png"/></Relationships>
</file>

<file path=ppt/slides/_rels/slide21.xml.rels><?xml version="1.0" encoding="UTF-8" standalone="yes"?>
<Relationships xmlns="http://schemas.openxmlformats.org/package/2006/relationships"><Relationship Id="rId3" Type="http://schemas.openxmlformats.org/officeDocument/2006/relationships/image" Target="../media/image110.png"/><Relationship Id="rId2" Type="http://schemas.openxmlformats.org/officeDocument/2006/relationships/image" Target="../media/image9.png"/><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3" Type="http://schemas.openxmlformats.org/officeDocument/2006/relationships/hyperlink" Target="https://fairdomhub.org/presentations/283" TargetMode="External"/><Relationship Id="rId2" Type="http://schemas.openxmlformats.org/officeDocument/2006/relationships/hyperlink" Target="https://fairdomhub.org/presentations/175" TargetMode="External"/><Relationship Id="rId1" Type="http://schemas.openxmlformats.org/officeDocument/2006/relationships/slideLayout" Target="../slideLayouts/slideLayout1.xml"/><Relationship Id="rId5" Type="http://schemas.openxmlformats.org/officeDocument/2006/relationships/image" Target="../media/image9.png"/><Relationship Id="rId4" Type="http://schemas.openxmlformats.org/officeDocument/2006/relationships/hyperlink" Target="https://fairdomhub.org/presentations/281" TargetMode="External"/></Relationships>
</file>

<file path=ppt/slides/_rels/slide23.xml.rels><?xml version="1.0" encoding="UTF-8" standalone="yes"?>
<Relationships xmlns="http://schemas.openxmlformats.org/package/2006/relationships"><Relationship Id="rId3" Type="http://schemas.openxmlformats.org/officeDocument/2006/relationships/image" Target="../media/image111.jpeg"/><Relationship Id="rId2" Type="http://schemas.openxmlformats.org/officeDocument/2006/relationships/image" Target="../media/image9.png"/><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5.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987824" y="1124744"/>
            <a:ext cx="5904656" cy="2448272"/>
          </a:xfrm>
        </p:spPr>
        <p:txBody>
          <a:bodyPr>
            <a:noAutofit/>
          </a:bodyPr>
          <a:lstStyle/>
          <a:p>
            <a:r>
              <a:rPr lang="en-GB" sz="3200" dirty="0" smtClean="0"/>
              <a:t>FAIRDOM support /training for </a:t>
            </a:r>
            <a:r>
              <a:rPr lang="en-GB" sz="3200" dirty="0" err="1" smtClean="0"/>
              <a:t>EraSysAPP</a:t>
            </a:r>
            <a:r>
              <a:rPr lang="en-GB" sz="3200" dirty="0" smtClean="0"/>
              <a:t> projects (SYSTERACT) </a:t>
            </a:r>
            <a:endParaRPr lang="en-GB" sz="3200" dirty="0"/>
          </a:p>
        </p:txBody>
      </p:sp>
      <p:sp>
        <p:nvSpPr>
          <p:cNvPr id="3" name="Subtitle 2"/>
          <p:cNvSpPr>
            <a:spLocks noGrp="1"/>
          </p:cNvSpPr>
          <p:nvPr>
            <p:ph type="subTitle" idx="1"/>
          </p:nvPr>
        </p:nvSpPr>
        <p:spPr>
          <a:xfrm>
            <a:off x="251520" y="4221088"/>
            <a:ext cx="8568952" cy="1728192"/>
          </a:xfrm>
        </p:spPr>
        <p:txBody>
          <a:bodyPr>
            <a:normAutofit fontScale="92500" lnSpcReduction="20000"/>
          </a:bodyPr>
          <a:lstStyle/>
          <a:p>
            <a:pPr algn="l"/>
            <a:r>
              <a:rPr lang="en-GB" sz="4000" dirty="0" err="1" smtClean="0">
                <a:solidFill>
                  <a:srgbClr val="0070C0"/>
                </a:solidFill>
              </a:rPr>
              <a:t>Dr.</a:t>
            </a:r>
            <a:r>
              <a:rPr lang="en-GB" sz="4000" dirty="0" smtClean="0">
                <a:solidFill>
                  <a:srgbClr val="0070C0"/>
                </a:solidFill>
              </a:rPr>
              <a:t> Olga Krebs</a:t>
            </a:r>
            <a:endParaRPr lang="en-GB" sz="4000" dirty="0">
              <a:solidFill>
                <a:srgbClr val="0070C0"/>
              </a:solidFill>
            </a:endParaRPr>
          </a:p>
          <a:p>
            <a:pPr algn="l"/>
            <a:r>
              <a:rPr lang="en-GB" sz="4000" dirty="0" smtClean="0">
                <a:solidFill>
                  <a:srgbClr val="0070C0"/>
                </a:solidFill>
              </a:rPr>
              <a:t>The FAIRDOM team</a:t>
            </a:r>
          </a:p>
          <a:p>
            <a:pPr algn="l"/>
            <a:r>
              <a:rPr lang="en-GB" sz="4000" dirty="0" smtClean="0">
                <a:hlinkClick r:id="rId3"/>
              </a:rPr>
              <a:t>http</a:t>
            </a:r>
            <a:r>
              <a:rPr lang="en-GB" sz="4000" dirty="0">
                <a:hlinkClick r:id="rId3"/>
              </a:rPr>
              <a:t>://</a:t>
            </a:r>
            <a:r>
              <a:rPr lang="en-GB" sz="4000" dirty="0" smtClean="0">
                <a:hlinkClick r:id="rId3"/>
              </a:rPr>
              <a:t>fair-dom.org</a:t>
            </a:r>
            <a:r>
              <a:rPr lang="en-GB" sz="4000" dirty="0" smtClean="0"/>
              <a:t>,   </a:t>
            </a:r>
            <a:r>
              <a:rPr lang="en-GB" sz="4000" dirty="0" smtClean="0">
                <a:hlinkClick r:id="rId4"/>
              </a:rPr>
              <a:t>http</a:t>
            </a:r>
            <a:r>
              <a:rPr lang="en-GB" sz="4000" dirty="0">
                <a:hlinkClick r:id="rId4"/>
              </a:rPr>
              <a:t>://</a:t>
            </a:r>
            <a:r>
              <a:rPr lang="en-GB" sz="4000" dirty="0" smtClean="0">
                <a:hlinkClick r:id="rId4"/>
              </a:rPr>
              <a:t>fairdomhub.org</a:t>
            </a:r>
            <a:endParaRPr lang="en-GB" sz="4000" dirty="0" smtClean="0"/>
          </a:p>
          <a:p>
            <a:pPr algn="l"/>
            <a:endParaRPr lang="en-GB" sz="4000" dirty="0"/>
          </a:p>
          <a:p>
            <a:pPr algn="l"/>
            <a:endParaRPr lang="en-GB" dirty="0">
              <a:solidFill>
                <a:srgbClr val="0070C0"/>
              </a:solidFill>
            </a:endParaRPr>
          </a:p>
        </p:txBody>
      </p:sp>
      <p:sp>
        <p:nvSpPr>
          <p:cNvPr id="4" name="TextBox 3"/>
          <p:cNvSpPr txBox="1"/>
          <p:nvPr/>
        </p:nvSpPr>
        <p:spPr>
          <a:xfrm>
            <a:off x="35496" y="6474822"/>
            <a:ext cx="9108504" cy="338554"/>
          </a:xfrm>
          <a:prstGeom prst="rect">
            <a:avLst/>
          </a:prstGeom>
          <a:noFill/>
        </p:spPr>
        <p:txBody>
          <a:bodyPr wrap="square" rtlCol="0">
            <a:spAutoFit/>
          </a:bodyPr>
          <a:lstStyle/>
          <a:p>
            <a:r>
              <a:rPr lang="en-GB" sz="1600" dirty="0" smtClean="0">
                <a:solidFill>
                  <a:prstClr val="black"/>
                </a:solidFill>
              </a:rPr>
              <a:t>SYSTERACT project meeting, 10 November 2016, Amsterdam</a:t>
            </a:r>
            <a:endParaRPr lang="en-GB" sz="1600" dirty="0">
              <a:solidFill>
                <a:prstClr val="black"/>
              </a:solidFill>
            </a:endParaRPr>
          </a:p>
        </p:txBody>
      </p:sp>
    </p:spTree>
    <p:extLst>
      <p:ext uri="{BB962C8B-B14F-4D97-AF65-F5344CB8AC3E}">
        <p14:creationId xmlns:p14="http://schemas.microsoft.com/office/powerpoint/2010/main" val="1640408173"/>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Outline (proposed)</a:t>
            </a:r>
            <a:endParaRPr lang="en-GB" dirty="0"/>
          </a:p>
        </p:txBody>
      </p:sp>
      <p:sp>
        <p:nvSpPr>
          <p:cNvPr id="5" name="Content Placeholder 4"/>
          <p:cNvSpPr>
            <a:spLocks noGrp="1"/>
          </p:cNvSpPr>
          <p:nvPr>
            <p:ph idx="1"/>
          </p:nvPr>
        </p:nvSpPr>
        <p:spPr/>
        <p:txBody>
          <a:bodyPr/>
          <a:lstStyle/>
          <a:p>
            <a:r>
              <a:rPr lang="en-GB" dirty="0" smtClean="0"/>
              <a:t>Very short intro to FAIRDOM team and </a:t>
            </a:r>
            <a:r>
              <a:rPr lang="en-GB" dirty="0" err="1" smtClean="0"/>
              <a:t>FAIRDOMHub</a:t>
            </a:r>
            <a:endParaRPr lang="en-GB" dirty="0" smtClean="0"/>
          </a:p>
          <a:p>
            <a:r>
              <a:rPr lang="en-GB" dirty="0" smtClean="0"/>
              <a:t>Practical session to learn how to upload/download, register assets</a:t>
            </a:r>
          </a:p>
          <a:p>
            <a:r>
              <a:rPr lang="en-GB" dirty="0" smtClean="0"/>
              <a:t>Design (and create) ISA structure for SYSTERACT project</a:t>
            </a:r>
            <a:endParaRPr lang="en-GB" dirty="0"/>
          </a:p>
        </p:txBody>
      </p:sp>
      <p:pic>
        <p:nvPicPr>
          <p:cNvPr id="6" name="Picture 5" descr="SEEK-full.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002213" y="116632"/>
            <a:ext cx="971599" cy="909771"/>
          </a:xfrm>
          <a:prstGeom prst="rect">
            <a:avLst/>
          </a:prstGeom>
          <a:ln>
            <a:noFill/>
          </a:ln>
        </p:spPr>
      </p:pic>
    </p:spTree>
    <p:extLst>
      <p:ext uri="{BB962C8B-B14F-4D97-AF65-F5344CB8AC3E}">
        <p14:creationId xmlns:p14="http://schemas.microsoft.com/office/powerpoint/2010/main" val="1338650125"/>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7" name="Picture 17" descr="http://www.systemsx.ch/fileadmin/templates/images/logo-systemsx.png"/>
          <p:cNvPicPr>
            <a:picLocks noChangeAspect="1" noChangeArrowheads="1"/>
          </p:cNvPicPr>
          <p:nvPr/>
        </p:nvPicPr>
        <p:blipFill>
          <a:blip r:embed="rId3"/>
          <a:srcRect/>
          <a:stretch>
            <a:fillRect/>
          </a:stretch>
        </p:blipFill>
        <p:spPr bwMode="auto">
          <a:xfrm>
            <a:off x="8172400" y="5240953"/>
            <a:ext cx="811825" cy="344372"/>
          </a:xfrm>
          <a:prstGeom prst="rect">
            <a:avLst/>
          </a:prstGeom>
          <a:noFill/>
          <a:ln w="9525">
            <a:noFill/>
            <a:miter lim="800000"/>
            <a:headEnd/>
            <a:tailEnd/>
          </a:ln>
        </p:spPr>
      </p:pic>
      <p:pic>
        <p:nvPicPr>
          <p:cNvPr id="8" name="Picture 4" descr="coord_bmbf"/>
          <p:cNvPicPr>
            <a:picLocks noChangeAspect="1" noChangeArrowheads="1"/>
          </p:cNvPicPr>
          <p:nvPr/>
        </p:nvPicPr>
        <p:blipFill>
          <a:blip r:embed="rId4"/>
          <a:srcRect/>
          <a:stretch>
            <a:fillRect/>
          </a:stretch>
        </p:blipFill>
        <p:spPr bwMode="auto">
          <a:xfrm>
            <a:off x="4499992" y="5301208"/>
            <a:ext cx="1101273" cy="658047"/>
          </a:xfrm>
          <a:prstGeom prst="rect">
            <a:avLst/>
          </a:prstGeom>
          <a:noFill/>
          <a:ln w="9525">
            <a:noFill/>
            <a:miter lim="800000"/>
            <a:headEnd/>
            <a:tailEnd/>
          </a:ln>
        </p:spPr>
      </p:pic>
      <p:pic>
        <p:nvPicPr>
          <p:cNvPr id="10" name="Picture 2"/>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8163296" y="4484228"/>
            <a:ext cx="908303" cy="50394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1" name="Picture 6" descr="Logo PtJ"/>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760474" y="5913473"/>
            <a:ext cx="580307" cy="371397"/>
          </a:xfrm>
          <a:prstGeom prst="rect">
            <a:avLst/>
          </a:prstGeom>
          <a:noFill/>
          <a:extLst>
            <a:ext uri="{909E8E84-426E-40DD-AFC4-6F175D3DCCD1}">
              <a14:hiddenFill xmlns:a14="http://schemas.microsoft.com/office/drawing/2010/main">
                <a:solidFill>
                  <a:srgbClr val="FFFFFF"/>
                </a:solidFill>
              </a14:hiddenFill>
            </a:ext>
          </a:extLst>
        </p:spPr>
      </p:pic>
      <p:pic>
        <p:nvPicPr>
          <p:cNvPr id="15363" name="Picture 3"/>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6249" y="5240953"/>
            <a:ext cx="9236761" cy="17164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5364" name="Picture 4"/>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35496" y="188640"/>
            <a:ext cx="6408712" cy="473379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9" name="Picture 10" descr="new_bbsrc_colour"/>
          <p:cNvPicPr>
            <a:picLocks noChangeAspect="1" noChangeArrowheads="1"/>
          </p:cNvPicPr>
          <p:nvPr/>
        </p:nvPicPr>
        <p:blipFill>
          <a:blip r:embed="rId9"/>
          <a:srcRect/>
          <a:stretch>
            <a:fillRect/>
          </a:stretch>
        </p:blipFill>
        <p:spPr bwMode="auto">
          <a:xfrm>
            <a:off x="1115616" y="5397803"/>
            <a:ext cx="1008112" cy="335453"/>
          </a:xfrm>
          <a:prstGeom prst="rect">
            <a:avLst/>
          </a:prstGeom>
          <a:noFill/>
          <a:ln w="9525">
            <a:noFill/>
            <a:miter lim="800000"/>
            <a:headEnd/>
            <a:tailEnd/>
          </a:ln>
        </p:spPr>
      </p:pic>
      <p:sp>
        <p:nvSpPr>
          <p:cNvPr id="22" name="Rectangle 21"/>
          <p:cNvSpPr/>
          <p:nvPr/>
        </p:nvSpPr>
        <p:spPr>
          <a:xfrm>
            <a:off x="6300192" y="188640"/>
            <a:ext cx="3240360" cy="523220"/>
          </a:xfrm>
          <a:prstGeom prst="rect">
            <a:avLst/>
          </a:prstGeom>
        </p:spPr>
        <p:txBody>
          <a:bodyPr wrap="square">
            <a:spAutoFit/>
          </a:bodyPr>
          <a:lstStyle/>
          <a:p>
            <a:r>
              <a:rPr lang="en" sz="1400" dirty="0">
                <a:solidFill>
                  <a:schemeClr val="dk1"/>
                </a:solidFill>
                <a:latin typeface="Corbel" panose="020B0503020204020204" pitchFamily="34" charset="0"/>
              </a:rPr>
              <a:t>Jon Olav Vik, </a:t>
            </a:r>
            <a:endParaRPr lang="en" sz="1400" dirty="0" smtClean="0">
              <a:solidFill>
                <a:schemeClr val="dk1"/>
              </a:solidFill>
              <a:latin typeface="Corbel" panose="020B0503020204020204" pitchFamily="34" charset="0"/>
            </a:endParaRPr>
          </a:p>
          <a:p>
            <a:r>
              <a:rPr lang="en" sz="1400" i="1" dirty="0" smtClean="0">
                <a:solidFill>
                  <a:schemeClr val="dk1"/>
                </a:solidFill>
                <a:latin typeface="Corbel" panose="020B0503020204020204" pitchFamily="34" charset="0"/>
              </a:rPr>
              <a:t>Norwegian </a:t>
            </a:r>
            <a:r>
              <a:rPr lang="en" sz="1400" i="1" dirty="0">
                <a:solidFill>
                  <a:schemeClr val="dk1"/>
                </a:solidFill>
                <a:latin typeface="Corbel" panose="020B0503020204020204" pitchFamily="34" charset="0"/>
              </a:rPr>
              <a:t>University of Life Science</a:t>
            </a:r>
            <a:endParaRPr lang="en-GB" sz="1400" i="1" dirty="0">
              <a:latin typeface="Corbel" panose="020B0503020204020204" pitchFamily="34" charset="0"/>
            </a:endParaRPr>
          </a:p>
        </p:txBody>
      </p:sp>
      <p:sp>
        <p:nvSpPr>
          <p:cNvPr id="23" name="Rectangle 22"/>
          <p:cNvSpPr/>
          <p:nvPr/>
        </p:nvSpPr>
        <p:spPr>
          <a:xfrm>
            <a:off x="6300192" y="764704"/>
            <a:ext cx="2771407" cy="738664"/>
          </a:xfrm>
          <a:prstGeom prst="rect">
            <a:avLst/>
          </a:prstGeom>
        </p:spPr>
        <p:txBody>
          <a:bodyPr wrap="square">
            <a:spAutoFit/>
          </a:bodyPr>
          <a:lstStyle/>
          <a:p>
            <a:r>
              <a:rPr lang="en-GB" sz="1400" dirty="0">
                <a:latin typeface="Corbel" panose="020B0503020204020204" pitchFamily="34" charset="0"/>
              </a:rPr>
              <a:t>Maksim </a:t>
            </a:r>
            <a:r>
              <a:rPr lang="en-GB" sz="1400" dirty="0" smtClean="0">
                <a:latin typeface="Corbel" panose="020B0503020204020204" pitchFamily="34" charset="0"/>
              </a:rPr>
              <a:t>Zakhartsev</a:t>
            </a:r>
            <a:r>
              <a:rPr lang="en-GB" sz="1400" dirty="0">
                <a:latin typeface="Corbel" panose="020B0503020204020204" pitchFamily="34" charset="0"/>
              </a:rPr>
              <a:t/>
            </a:r>
            <a:br>
              <a:rPr lang="en-GB" sz="1400" dirty="0">
                <a:latin typeface="Corbel" panose="020B0503020204020204" pitchFamily="34" charset="0"/>
              </a:rPr>
            </a:br>
            <a:r>
              <a:rPr lang="en-GB" sz="1400" i="1" dirty="0">
                <a:latin typeface="Corbel" panose="020B0503020204020204" pitchFamily="34" charset="0"/>
              </a:rPr>
              <a:t>University </a:t>
            </a:r>
            <a:r>
              <a:rPr lang="en-GB" sz="1400" i="1" dirty="0" smtClean="0">
                <a:latin typeface="Corbel" panose="020B0503020204020204" pitchFamily="34" charset="0"/>
              </a:rPr>
              <a:t>Hohenheim, Stuttgart</a:t>
            </a:r>
            <a:r>
              <a:rPr lang="en-GB" sz="1400" i="1" dirty="0">
                <a:latin typeface="Corbel" panose="020B0503020204020204" pitchFamily="34" charset="0"/>
              </a:rPr>
              <a:t>, Germany</a:t>
            </a:r>
          </a:p>
        </p:txBody>
      </p:sp>
      <p:sp>
        <p:nvSpPr>
          <p:cNvPr id="24" name="Rectangle 23"/>
          <p:cNvSpPr/>
          <p:nvPr/>
        </p:nvSpPr>
        <p:spPr>
          <a:xfrm>
            <a:off x="6292312" y="1628800"/>
            <a:ext cx="2779287" cy="738664"/>
          </a:xfrm>
          <a:prstGeom prst="rect">
            <a:avLst/>
          </a:prstGeom>
        </p:spPr>
        <p:txBody>
          <a:bodyPr wrap="square">
            <a:spAutoFit/>
          </a:bodyPr>
          <a:lstStyle/>
          <a:p>
            <a:r>
              <a:rPr lang="en-GB" sz="1400" dirty="0">
                <a:latin typeface="Corbel" panose="020B0503020204020204" pitchFamily="34" charset="0"/>
                <a:cs typeface="Arial" panose="020B0604020202020204" pitchFamily="34" charset="0"/>
              </a:rPr>
              <a:t>Alexey </a:t>
            </a:r>
            <a:r>
              <a:rPr lang="en-GB" sz="1400" dirty="0" err="1">
                <a:latin typeface="Corbel" panose="020B0503020204020204" pitchFamily="34" charset="0"/>
                <a:cs typeface="Arial" panose="020B0604020202020204" pitchFamily="34" charset="0"/>
              </a:rPr>
              <a:t>Kolodkin</a:t>
            </a:r>
            <a:endParaRPr lang="en-GB" sz="1400" dirty="0">
              <a:latin typeface="Corbel" panose="020B0503020204020204" pitchFamily="34" charset="0"/>
              <a:cs typeface="Arial" panose="020B0604020202020204" pitchFamily="34" charset="0"/>
            </a:endParaRPr>
          </a:p>
          <a:p>
            <a:r>
              <a:rPr lang="en-GB" sz="1400" i="1" dirty="0">
                <a:latin typeface="Corbel" panose="020B0503020204020204" pitchFamily="34" charset="0"/>
                <a:cs typeface="Arial" panose="020B0604020202020204" pitchFamily="34" charset="0"/>
              </a:rPr>
              <a:t>Siberian Branch</a:t>
            </a:r>
          </a:p>
          <a:p>
            <a:r>
              <a:rPr lang="en-GB" sz="1400" i="1" dirty="0">
                <a:latin typeface="Corbel" panose="020B0503020204020204" pitchFamily="34" charset="0"/>
                <a:cs typeface="Arial" panose="020B0604020202020204" pitchFamily="34" charset="0"/>
              </a:rPr>
              <a:t>Russian Academy of Sciences</a:t>
            </a:r>
            <a:endParaRPr lang="en-GB" sz="1400" i="1" dirty="0">
              <a:latin typeface="Corbel" panose="020B0503020204020204" pitchFamily="34" charset="0"/>
            </a:endParaRPr>
          </a:p>
        </p:txBody>
      </p:sp>
      <p:sp>
        <p:nvSpPr>
          <p:cNvPr id="25" name="Rectangle 24"/>
          <p:cNvSpPr/>
          <p:nvPr/>
        </p:nvSpPr>
        <p:spPr>
          <a:xfrm>
            <a:off x="6305786" y="2492896"/>
            <a:ext cx="2053319" cy="738664"/>
          </a:xfrm>
          <a:prstGeom prst="rect">
            <a:avLst/>
          </a:prstGeom>
        </p:spPr>
        <p:txBody>
          <a:bodyPr wrap="none">
            <a:spAutoFit/>
          </a:bodyPr>
          <a:lstStyle/>
          <a:p>
            <a:r>
              <a:rPr lang="pl-PL" sz="1400" dirty="0">
                <a:latin typeface="Corbel" panose="020B0503020204020204" pitchFamily="34" charset="0"/>
              </a:rPr>
              <a:t>Tomasz Zieliński</a:t>
            </a:r>
            <a:r>
              <a:rPr lang="pl-PL" sz="1400" dirty="0" smtClean="0">
                <a:latin typeface="Corbel" panose="020B0503020204020204" pitchFamily="34" charset="0"/>
              </a:rPr>
              <a:t>,</a:t>
            </a:r>
            <a:endParaRPr lang="en-GB" sz="1400" dirty="0" smtClean="0">
              <a:latin typeface="Corbel" panose="020B0503020204020204" pitchFamily="34" charset="0"/>
            </a:endParaRPr>
          </a:p>
          <a:p>
            <a:r>
              <a:rPr lang="en-GB" sz="1400" i="1" dirty="0" smtClean="0">
                <a:latin typeface="Corbel" panose="020B0503020204020204" pitchFamily="34" charset="0"/>
              </a:rPr>
              <a:t>SynthSys</a:t>
            </a:r>
            <a:r>
              <a:rPr lang="en-GB" sz="1400" i="1" dirty="0">
                <a:latin typeface="Corbel" panose="020B0503020204020204" pitchFamily="34" charset="0"/>
              </a:rPr>
              <a:t> C</a:t>
            </a:r>
            <a:r>
              <a:rPr lang="en-GB" sz="1400" i="1" dirty="0" smtClean="0">
                <a:latin typeface="Corbel" panose="020B0503020204020204" pitchFamily="34" charset="0"/>
              </a:rPr>
              <a:t>entre</a:t>
            </a:r>
          </a:p>
          <a:p>
            <a:r>
              <a:rPr lang="en-GB" sz="1400" i="1" dirty="0" smtClean="0">
                <a:latin typeface="Corbel" panose="020B0503020204020204" pitchFamily="34" charset="0"/>
              </a:rPr>
              <a:t>University Edinburgh, UK</a:t>
            </a:r>
          </a:p>
        </p:txBody>
      </p:sp>
      <p:sp>
        <p:nvSpPr>
          <p:cNvPr id="2" name="Rectangle 1"/>
          <p:cNvSpPr/>
          <p:nvPr/>
        </p:nvSpPr>
        <p:spPr>
          <a:xfrm>
            <a:off x="6331447" y="3429000"/>
            <a:ext cx="2561033" cy="738664"/>
          </a:xfrm>
          <a:prstGeom prst="rect">
            <a:avLst/>
          </a:prstGeom>
        </p:spPr>
        <p:txBody>
          <a:bodyPr wrap="square">
            <a:spAutoFit/>
          </a:bodyPr>
          <a:lstStyle/>
          <a:p>
            <a:r>
              <a:rPr lang="en-GB" sz="1400" dirty="0">
                <a:latin typeface="Corbel" panose="020B0503020204020204" pitchFamily="34" charset="0"/>
              </a:rPr>
              <a:t>Martin Peters, </a:t>
            </a:r>
            <a:r>
              <a:rPr lang="en-GB" sz="1400" dirty="0" smtClean="0">
                <a:latin typeface="Corbel" panose="020B0503020204020204" pitchFamily="34" charset="0"/>
              </a:rPr>
              <a:t>Martin Scharm </a:t>
            </a:r>
          </a:p>
          <a:p>
            <a:r>
              <a:rPr lang="en-GB" sz="1400" i="1" dirty="0" smtClean="0">
                <a:latin typeface="Corbel" panose="020B0503020204020204" pitchFamily="34" charset="0"/>
              </a:rPr>
              <a:t>Systems Biology Bioinformatics</a:t>
            </a:r>
          </a:p>
          <a:p>
            <a:r>
              <a:rPr lang="en-GB" sz="1400" i="1" dirty="0" smtClean="0">
                <a:latin typeface="Corbel" panose="020B0503020204020204" pitchFamily="34" charset="0"/>
              </a:rPr>
              <a:t>University of Rostock, Germany</a:t>
            </a:r>
            <a:endParaRPr lang="en-GB" sz="1400" i="1" dirty="0">
              <a:latin typeface="Corbel" panose="020B0503020204020204" pitchFamily="34" charset="0"/>
            </a:endParaRPr>
          </a:p>
        </p:txBody>
      </p:sp>
    </p:spTree>
    <p:extLst>
      <p:ext uri="{BB962C8B-B14F-4D97-AF65-F5344CB8AC3E}">
        <p14:creationId xmlns:p14="http://schemas.microsoft.com/office/powerpoint/2010/main" val="317665020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2630" y="332656"/>
            <a:ext cx="7785753" cy="1188720"/>
          </a:xfrm>
        </p:spPr>
        <p:txBody>
          <a:bodyPr>
            <a:normAutofit fontScale="90000"/>
          </a:bodyPr>
          <a:lstStyle/>
          <a:p>
            <a:pPr algn="l"/>
            <a:r>
              <a:rPr lang="de-DE" dirty="0" smtClean="0"/>
              <a:t>Projects .... and Programmes....</a:t>
            </a:r>
            <a:br>
              <a:rPr lang="de-DE" dirty="0" smtClean="0"/>
            </a:br>
            <a:endParaRPr lang="en-US" sz="3100" i="1" dirty="0"/>
          </a:p>
        </p:txBody>
      </p:sp>
      <p:pic>
        <p:nvPicPr>
          <p:cNvPr id="7" name="Picture 6"/>
          <p:cNvPicPr>
            <a:picLocks noChangeAspect="1"/>
          </p:cNvPicPr>
          <p:nvPr/>
        </p:nvPicPr>
        <p:blipFill rotWithShape="1">
          <a:blip r:embed="rId3" cstate="print">
            <a:extLst>
              <a:ext uri="{28A0092B-C50C-407E-A947-70E740481C1C}">
                <a14:useLocalDpi xmlns:a14="http://schemas.microsoft.com/office/drawing/2010/main" val="0"/>
              </a:ext>
            </a:extLst>
          </a:blip>
          <a:srcRect l="9947"/>
          <a:stretch/>
        </p:blipFill>
        <p:spPr>
          <a:xfrm>
            <a:off x="108727" y="1460241"/>
            <a:ext cx="3672408" cy="2880320"/>
          </a:xfrm>
          <a:prstGeom prst="rect">
            <a:avLst/>
          </a:prstGeom>
        </p:spPr>
      </p:pic>
      <p:pic>
        <p:nvPicPr>
          <p:cNvPr id="4098"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944931" y="3760490"/>
            <a:ext cx="3223788" cy="30975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2" name="Picture 1041" descr="sysmoLogo"/>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232903" y="2134376"/>
            <a:ext cx="1676520" cy="5760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3" name="Picture 12" descr="VLN-logo-half"/>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5838009" y="2422408"/>
            <a:ext cx="1770971" cy="740247"/>
          </a:xfrm>
          <a:prstGeom prst="rect">
            <a:avLst/>
          </a:prstGeom>
          <a:noFill/>
          <a:extLst>
            <a:ext uri="{909E8E84-426E-40DD-AFC4-6F175D3DCCD1}">
              <a14:hiddenFill xmlns:a14="http://schemas.microsoft.com/office/drawing/2010/main">
                <a:solidFill>
                  <a:srgbClr val="FFFFFF"/>
                </a:solidFill>
              </a14:hiddenFill>
            </a:ext>
          </a:extLst>
        </p:spPr>
      </p:pic>
      <p:pic>
        <p:nvPicPr>
          <p:cNvPr id="15" name="Picture 14"/>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4179396" y="1604636"/>
            <a:ext cx="1649304" cy="722084"/>
          </a:xfrm>
          <a:prstGeom prst="rect">
            <a:avLst/>
          </a:prstGeom>
        </p:spPr>
      </p:pic>
      <p:pic>
        <p:nvPicPr>
          <p:cNvPr id="16" name="Grafik 1"/>
          <p:cNvPicPr>
            <a:picLocks noChangeAspect="1"/>
          </p:cNvPicPr>
          <p:nvPr/>
        </p:nvPicPr>
        <p:blipFill rotWithShape="1">
          <a:blip r:embed="rId8" cstate="print">
            <a:extLst>
              <a:ext uri="{28A0092B-C50C-407E-A947-70E740481C1C}">
                <a14:useLocalDpi xmlns:a14="http://schemas.microsoft.com/office/drawing/2010/main" val="0"/>
              </a:ext>
            </a:extLst>
          </a:blip>
          <a:srcRect l="-806" t="12879" r="57447" b="56712"/>
          <a:stretch/>
        </p:blipFill>
        <p:spPr>
          <a:xfrm>
            <a:off x="5654268" y="1604636"/>
            <a:ext cx="2383224" cy="529740"/>
          </a:xfrm>
          <a:prstGeom prst="rect">
            <a:avLst/>
          </a:prstGeom>
        </p:spPr>
      </p:pic>
      <p:pic>
        <p:nvPicPr>
          <p:cNvPr id="17" name="Picture 2" descr="https://www.erasysbio.net/lw_resource/datapool/layout_css/header_logo.jpg"/>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4179396" y="2349399"/>
            <a:ext cx="1408166" cy="63085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23911348"/>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138" y="-10882"/>
            <a:ext cx="5472608" cy="69334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Rectangle 1"/>
          <p:cNvSpPr/>
          <p:nvPr/>
        </p:nvSpPr>
        <p:spPr>
          <a:xfrm>
            <a:off x="5864340" y="1628800"/>
            <a:ext cx="2005677" cy="707886"/>
          </a:xfrm>
          <a:prstGeom prst="rect">
            <a:avLst/>
          </a:prstGeom>
        </p:spPr>
        <p:txBody>
          <a:bodyPr wrap="none">
            <a:spAutoFit/>
          </a:bodyPr>
          <a:lstStyle/>
          <a:p>
            <a:r>
              <a:rPr lang="en-GB" sz="4000" u="sng" dirty="0">
                <a:latin typeface="Corbel" panose="020B0503020204020204" pitchFamily="34" charset="0"/>
              </a:rPr>
              <a:t>F</a:t>
            </a:r>
            <a:r>
              <a:rPr lang="en-GB" sz="4000" dirty="0">
                <a:latin typeface="Corbel" panose="020B0503020204020204" pitchFamily="34" charset="0"/>
              </a:rPr>
              <a:t>indable</a:t>
            </a:r>
          </a:p>
        </p:txBody>
      </p:sp>
      <p:sp>
        <p:nvSpPr>
          <p:cNvPr id="7" name="Rectangle 6"/>
          <p:cNvSpPr/>
          <p:nvPr/>
        </p:nvSpPr>
        <p:spPr>
          <a:xfrm>
            <a:off x="5864340" y="2757118"/>
            <a:ext cx="2386102" cy="707886"/>
          </a:xfrm>
          <a:prstGeom prst="rect">
            <a:avLst/>
          </a:prstGeom>
        </p:spPr>
        <p:txBody>
          <a:bodyPr wrap="none">
            <a:spAutoFit/>
          </a:bodyPr>
          <a:lstStyle/>
          <a:p>
            <a:r>
              <a:rPr lang="en-GB" sz="4000" u="sng" dirty="0" smtClean="0">
                <a:latin typeface="Corbel" panose="020B0503020204020204" pitchFamily="34" charset="0"/>
              </a:rPr>
              <a:t>A</a:t>
            </a:r>
            <a:r>
              <a:rPr lang="en-GB" sz="4000" dirty="0" smtClean="0">
                <a:latin typeface="Corbel" panose="020B0503020204020204" pitchFamily="34" charset="0"/>
              </a:rPr>
              <a:t>ccessible</a:t>
            </a:r>
            <a:endParaRPr lang="en-GB" sz="4000" dirty="0">
              <a:latin typeface="Corbel" panose="020B0503020204020204" pitchFamily="34" charset="0"/>
            </a:endParaRPr>
          </a:p>
        </p:txBody>
      </p:sp>
      <p:sp>
        <p:nvSpPr>
          <p:cNvPr id="8" name="Rectangle 7"/>
          <p:cNvSpPr/>
          <p:nvPr/>
        </p:nvSpPr>
        <p:spPr>
          <a:xfrm>
            <a:off x="5864340" y="4017258"/>
            <a:ext cx="3058851" cy="707886"/>
          </a:xfrm>
          <a:prstGeom prst="rect">
            <a:avLst/>
          </a:prstGeom>
        </p:spPr>
        <p:txBody>
          <a:bodyPr wrap="none">
            <a:spAutoFit/>
          </a:bodyPr>
          <a:lstStyle/>
          <a:p>
            <a:r>
              <a:rPr lang="en-GB" sz="4000" u="sng" dirty="0" smtClean="0">
                <a:latin typeface="Corbel" panose="020B0503020204020204" pitchFamily="34" charset="0"/>
              </a:rPr>
              <a:t>I</a:t>
            </a:r>
            <a:r>
              <a:rPr lang="en-GB" sz="4000" dirty="0" smtClean="0">
                <a:latin typeface="Corbel" panose="020B0503020204020204" pitchFamily="34" charset="0"/>
              </a:rPr>
              <a:t>nteroperable</a:t>
            </a:r>
            <a:endParaRPr lang="en-GB" sz="4000" dirty="0">
              <a:latin typeface="Corbel" panose="020B0503020204020204" pitchFamily="34" charset="0"/>
            </a:endParaRPr>
          </a:p>
        </p:txBody>
      </p:sp>
      <p:sp>
        <p:nvSpPr>
          <p:cNvPr id="9" name="Rectangle 8"/>
          <p:cNvSpPr/>
          <p:nvPr/>
        </p:nvSpPr>
        <p:spPr>
          <a:xfrm>
            <a:off x="5864340" y="5373216"/>
            <a:ext cx="2104679" cy="707886"/>
          </a:xfrm>
          <a:prstGeom prst="rect">
            <a:avLst/>
          </a:prstGeom>
        </p:spPr>
        <p:txBody>
          <a:bodyPr wrap="none">
            <a:spAutoFit/>
          </a:bodyPr>
          <a:lstStyle/>
          <a:p>
            <a:r>
              <a:rPr lang="en-GB" sz="4000" u="sng" dirty="0" smtClean="0">
                <a:latin typeface="Corbel" panose="020B0503020204020204" pitchFamily="34" charset="0"/>
              </a:rPr>
              <a:t>R</a:t>
            </a:r>
            <a:r>
              <a:rPr lang="en-GB" sz="4000" dirty="0" smtClean="0">
                <a:latin typeface="Corbel" panose="020B0503020204020204" pitchFamily="34" charset="0"/>
              </a:rPr>
              <a:t>eusable</a:t>
            </a:r>
            <a:endParaRPr lang="en-GB" sz="4000" dirty="0">
              <a:latin typeface="Corbel" panose="020B0503020204020204" pitchFamily="34" charset="0"/>
            </a:endParaRPr>
          </a:p>
        </p:txBody>
      </p:sp>
      <p:grpSp>
        <p:nvGrpSpPr>
          <p:cNvPr id="3" name="Group 2"/>
          <p:cNvGrpSpPr/>
          <p:nvPr/>
        </p:nvGrpSpPr>
        <p:grpSpPr>
          <a:xfrm>
            <a:off x="5508104" y="2276872"/>
            <a:ext cx="3387356" cy="4279830"/>
            <a:chOff x="5840854" y="2276872"/>
            <a:chExt cx="3387356" cy="4279830"/>
          </a:xfrm>
        </p:grpSpPr>
        <p:sp>
          <p:nvSpPr>
            <p:cNvPr id="10" name="Rectangle 9"/>
            <p:cNvSpPr/>
            <p:nvPr/>
          </p:nvSpPr>
          <p:spPr>
            <a:xfrm>
              <a:off x="5864340" y="4680552"/>
              <a:ext cx="2973314" cy="523220"/>
            </a:xfrm>
            <a:prstGeom prst="rect">
              <a:avLst/>
            </a:prstGeom>
          </p:spPr>
          <p:txBody>
            <a:bodyPr wrap="none">
              <a:spAutoFit/>
            </a:bodyPr>
            <a:lstStyle/>
            <a:p>
              <a:r>
                <a:rPr lang="en-GB" sz="2800" b="1" dirty="0" smtClean="0">
                  <a:solidFill>
                    <a:schemeClr val="tx2">
                      <a:lumMod val="60000"/>
                      <a:lumOff val="40000"/>
                    </a:schemeClr>
                  </a:solidFill>
                  <a:latin typeface="Corbel" panose="020B0503020204020204" pitchFamily="34" charset="0"/>
                </a:rPr>
                <a:t>	(Intelligible)</a:t>
              </a:r>
              <a:endParaRPr lang="en-GB" sz="2800" b="1" dirty="0">
                <a:solidFill>
                  <a:schemeClr val="tx2">
                    <a:lumMod val="60000"/>
                    <a:lumOff val="40000"/>
                  </a:schemeClr>
                </a:solidFill>
                <a:latin typeface="Corbel" panose="020B0503020204020204" pitchFamily="34" charset="0"/>
              </a:endParaRPr>
            </a:p>
          </p:txBody>
        </p:sp>
        <p:sp>
          <p:nvSpPr>
            <p:cNvPr id="12" name="Rectangle 11"/>
            <p:cNvSpPr/>
            <p:nvPr/>
          </p:nvSpPr>
          <p:spPr>
            <a:xfrm>
              <a:off x="5864340" y="6033482"/>
              <a:ext cx="3363870" cy="523220"/>
            </a:xfrm>
            <a:prstGeom prst="rect">
              <a:avLst/>
            </a:prstGeom>
            <a:solidFill>
              <a:schemeClr val="bg1"/>
            </a:solidFill>
          </p:spPr>
          <p:txBody>
            <a:bodyPr wrap="none">
              <a:spAutoFit/>
            </a:bodyPr>
            <a:lstStyle/>
            <a:p>
              <a:r>
                <a:rPr lang="en-GB" sz="2800" b="1" dirty="0" smtClean="0">
                  <a:solidFill>
                    <a:schemeClr val="tx2">
                      <a:lumMod val="60000"/>
                      <a:lumOff val="40000"/>
                    </a:schemeClr>
                  </a:solidFill>
                  <a:latin typeface="Corbel" panose="020B0503020204020204" pitchFamily="34" charset="0"/>
                </a:rPr>
                <a:t>	(Reproducible)</a:t>
              </a:r>
              <a:endParaRPr lang="en-GB" sz="2800" b="1" dirty="0">
                <a:solidFill>
                  <a:schemeClr val="tx2">
                    <a:lumMod val="60000"/>
                    <a:lumOff val="40000"/>
                  </a:schemeClr>
                </a:solidFill>
                <a:latin typeface="Corbel" panose="020B0503020204020204" pitchFamily="34" charset="0"/>
              </a:endParaRPr>
            </a:p>
          </p:txBody>
        </p:sp>
        <p:sp>
          <p:nvSpPr>
            <p:cNvPr id="13" name="Rectangle 12"/>
            <p:cNvSpPr/>
            <p:nvPr/>
          </p:nvSpPr>
          <p:spPr>
            <a:xfrm>
              <a:off x="5840854" y="2276872"/>
              <a:ext cx="2401427" cy="523220"/>
            </a:xfrm>
            <a:prstGeom prst="rect">
              <a:avLst/>
            </a:prstGeom>
          </p:spPr>
          <p:txBody>
            <a:bodyPr wrap="none">
              <a:spAutoFit/>
            </a:bodyPr>
            <a:lstStyle/>
            <a:p>
              <a:r>
                <a:rPr lang="en-GB" sz="2800" b="1" dirty="0" smtClean="0">
                  <a:solidFill>
                    <a:schemeClr val="tx2">
                      <a:lumMod val="60000"/>
                      <a:lumOff val="40000"/>
                    </a:schemeClr>
                  </a:solidFill>
                  <a:latin typeface="Corbel" panose="020B0503020204020204" pitchFamily="34" charset="0"/>
                </a:rPr>
                <a:t>	(Citable)</a:t>
              </a:r>
              <a:endParaRPr lang="en-GB" sz="2800" b="1" dirty="0">
                <a:solidFill>
                  <a:schemeClr val="tx2">
                    <a:lumMod val="60000"/>
                    <a:lumOff val="40000"/>
                  </a:schemeClr>
                </a:solidFill>
                <a:latin typeface="Corbel" panose="020B0503020204020204" pitchFamily="34" charset="0"/>
              </a:endParaRPr>
            </a:p>
          </p:txBody>
        </p:sp>
        <p:sp>
          <p:nvSpPr>
            <p:cNvPr id="14" name="Rectangle 13"/>
            <p:cNvSpPr/>
            <p:nvPr/>
          </p:nvSpPr>
          <p:spPr>
            <a:xfrm>
              <a:off x="5840854" y="3481844"/>
              <a:ext cx="2815899" cy="523220"/>
            </a:xfrm>
            <a:prstGeom prst="rect">
              <a:avLst/>
            </a:prstGeom>
          </p:spPr>
          <p:txBody>
            <a:bodyPr wrap="none">
              <a:spAutoFit/>
            </a:bodyPr>
            <a:lstStyle/>
            <a:p>
              <a:r>
                <a:rPr lang="en-GB" sz="2800" b="1" dirty="0" smtClean="0">
                  <a:solidFill>
                    <a:schemeClr val="tx2">
                      <a:lumMod val="60000"/>
                      <a:lumOff val="40000"/>
                    </a:schemeClr>
                  </a:solidFill>
                  <a:latin typeface="Corbel" panose="020B0503020204020204" pitchFamily="34" charset="0"/>
                </a:rPr>
                <a:t>	(Trackable)</a:t>
              </a:r>
              <a:endParaRPr lang="en-GB" sz="2800" b="1" dirty="0">
                <a:solidFill>
                  <a:schemeClr val="tx2">
                    <a:lumMod val="60000"/>
                    <a:lumOff val="40000"/>
                  </a:schemeClr>
                </a:solidFill>
                <a:latin typeface="Corbel" panose="020B0503020204020204" pitchFamily="34" charset="0"/>
              </a:endParaRPr>
            </a:p>
          </p:txBody>
        </p:sp>
      </p:grpSp>
      <p:sp>
        <p:nvSpPr>
          <p:cNvPr id="15" name="Rectangle 14"/>
          <p:cNvSpPr/>
          <p:nvPr/>
        </p:nvSpPr>
        <p:spPr>
          <a:xfrm>
            <a:off x="72008" y="6525344"/>
            <a:ext cx="7884368" cy="369332"/>
          </a:xfrm>
          <a:prstGeom prst="rect">
            <a:avLst/>
          </a:prstGeom>
          <a:solidFill>
            <a:schemeClr val="bg1"/>
          </a:solidFill>
        </p:spPr>
        <p:txBody>
          <a:bodyPr wrap="square">
            <a:spAutoFit/>
          </a:bodyPr>
          <a:lstStyle/>
          <a:p>
            <a:r>
              <a:rPr lang="en-GB" b="1" dirty="0"/>
              <a:t>https://www.force11.org/group/fairgroup/fairprinciples</a:t>
            </a:r>
            <a:endParaRPr lang="en-GB" dirty="0"/>
          </a:p>
        </p:txBody>
      </p:sp>
      <p:pic>
        <p:nvPicPr>
          <p:cNvPr id="16"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096601" y="205598"/>
            <a:ext cx="1846937" cy="93164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7" name="Picture 2"/>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916849" y="186909"/>
            <a:ext cx="950329" cy="95032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90937611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5496" y="274638"/>
            <a:ext cx="8686800" cy="1066130"/>
          </a:xfrm>
        </p:spPr>
        <p:txBody>
          <a:bodyPr>
            <a:normAutofit fontScale="90000"/>
          </a:bodyPr>
          <a:lstStyle/>
          <a:p>
            <a:r>
              <a:rPr lang="en-GB" dirty="0" smtClean="0"/>
              <a:t>... a “Research Object” Catalogue</a:t>
            </a:r>
            <a:br>
              <a:rPr lang="en-GB" dirty="0" smtClean="0"/>
            </a:br>
            <a:r>
              <a:rPr lang="en-GB" sz="3100" i="1" dirty="0" smtClean="0"/>
              <a:t>metadata aggregated across repositories</a:t>
            </a:r>
            <a:br>
              <a:rPr lang="en-GB" sz="3100" i="1" dirty="0" smtClean="0"/>
            </a:br>
            <a:r>
              <a:rPr lang="en-GB" sz="3100" i="1" dirty="0" smtClean="0"/>
              <a:t>retaining context to support decision making and reuse  </a:t>
            </a:r>
            <a:endParaRPr lang="en-GB" sz="3100" i="1" dirty="0"/>
          </a:p>
        </p:txBody>
      </p:sp>
      <p:sp>
        <p:nvSpPr>
          <p:cNvPr id="5" name="AutoShape 18" descr="Image result for rope icon"/>
          <p:cNvSpPr>
            <a:spLocks noChangeAspect="1" noChangeArrowheads="1"/>
          </p:cNvSpPr>
          <p:nvPr/>
        </p:nvSpPr>
        <p:spPr bwMode="auto">
          <a:xfrm>
            <a:off x="155575" y="-914400"/>
            <a:ext cx="1905000" cy="19050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GB"/>
          </a:p>
        </p:txBody>
      </p:sp>
      <p:grpSp>
        <p:nvGrpSpPr>
          <p:cNvPr id="6" name="Group 5"/>
          <p:cNvGrpSpPr/>
          <p:nvPr/>
        </p:nvGrpSpPr>
        <p:grpSpPr>
          <a:xfrm>
            <a:off x="4805329" y="5474732"/>
            <a:ext cx="1944936" cy="1063478"/>
            <a:chOff x="9540553" y="3844180"/>
            <a:chExt cx="1944936" cy="1063478"/>
          </a:xfrm>
        </p:grpSpPr>
        <p:pic>
          <p:nvPicPr>
            <p:cNvPr id="19" name="Picture 8"/>
            <p:cNvPicPr>
              <a:picLocks noChangeAspect="1" noChangeArrowheads="1"/>
            </p:cNvPicPr>
            <p:nvPr/>
          </p:nvPicPr>
          <p:blipFill>
            <a:blip r:embed="rId3" cstate="print">
              <a:extLst>
                <a:ext uri="{28A0092B-C50C-407E-A947-70E740481C1C}">
                  <a14:useLocalDpi xmlns:a14="http://schemas.microsoft.com/office/drawing/2010/main" val="0"/>
                </a:ext>
              </a:extLst>
            </a:blip>
            <a:srcRect l="15747" t="5589" r="7066" b="21556"/>
            <a:stretch>
              <a:fillRect/>
            </a:stretch>
          </p:blipFill>
          <p:spPr bwMode="auto">
            <a:xfrm>
              <a:off x="9540553" y="3844180"/>
              <a:ext cx="1944936" cy="1063478"/>
            </a:xfrm>
            <a:prstGeom prst="rect">
              <a:avLst/>
            </a:prstGeom>
            <a:noFill/>
            <a:ln w="76200" algn="ctr">
              <a:no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0" name="AutoShape 7"/>
            <p:cNvSpPr>
              <a:spLocks noChangeArrowheads="1"/>
            </p:cNvSpPr>
            <p:nvPr/>
          </p:nvSpPr>
          <p:spPr bwMode="auto">
            <a:xfrm>
              <a:off x="9782861" y="4418507"/>
              <a:ext cx="1292632" cy="374571"/>
            </a:xfrm>
            <a:prstGeom prst="roundRect">
              <a:avLst>
                <a:gd name="adj" fmla="val 16667"/>
              </a:avLst>
            </a:prstGeom>
            <a:solidFill>
              <a:schemeClr val="tx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smtClean="0">
                  <a:solidFill>
                    <a:schemeClr val="bg1"/>
                  </a:solidFill>
                  <a:cs typeface="Courier New" pitchFamily="49" charset="0"/>
                </a:rPr>
                <a:t>Local </a:t>
              </a:r>
              <a:r>
                <a:rPr lang="en-GB" altLang="en-US" sz="1600" b="1" dirty="0">
                  <a:solidFill>
                    <a:schemeClr val="bg1"/>
                  </a:solidFill>
                  <a:cs typeface="Courier New" pitchFamily="49" charset="0"/>
                </a:rPr>
                <a:t>Stores</a:t>
              </a:r>
            </a:p>
          </p:txBody>
        </p:sp>
      </p:grpSp>
      <p:sp>
        <p:nvSpPr>
          <p:cNvPr id="22" name="AutoShape 10"/>
          <p:cNvSpPr>
            <a:spLocks noChangeArrowheads="1"/>
          </p:cNvSpPr>
          <p:nvPr/>
        </p:nvSpPr>
        <p:spPr bwMode="auto">
          <a:xfrm>
            <a:off x="6986351" y="1664467"/>
            <a:ext cx="1168296" cy="646986"/>
          </a:xfrm>
          <a:prstGeom prst="roundRect">
            <a:avLst>
              <a:gd name="adj" fmla="val 16667"/>
            </a:avLst>
          </a:prstGeom>
          <a:solidFill>
            <a:schemeClr val="tx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a:solidFill>
                  <a:schemeClr val="bg1"/>
                </a:solidFill>
                <a:cs typeface="Courier New" pitchFamily="49" charset="0"/>
              </a:rPr>
              <a:t>External</a:t>
            </a:r>
          </a:p>
          <a:p>
            <a:pPr eaLnBrk="1" hangingPunct="1">
              <a:spcBef>
                <a:spcPct val="0"/>
              </a:spcBef>
              <a:buFontTx/>
              <a:buNone/>
            </a:pPr>
            <a:r>
              <a:rPr lang="en-GB" altLang="en-US" sz="1600" b="1" dirty="0">
                <a:solidFill>
                  <a:schemeClr val="bg1"/>
                </a:solidFill>
                <a:cs typeface="Courier New" pitchFamily="49" charset="0"/>
              </a:rPr>
              <a:t>Databases</a:t>
            </a:r>
          </a:p>
        </p:txBody>
      </p:sp>
      <p:pic>
        <p:nvPicPr>
          <p:cNvPr id="23" name="Picture 6" descr="http://sabiork.h-its.org/datainput/images/SABIO-RK_150px.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970844" y="1922346"/>
            <a:ext cx="742591" cy="342144"/>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4" name="Picture 10" descr="https://c1.staticflickr.com/3/2504/4098627390_359eda45f4.jp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6874431" y="2372710"/>
            <a:ext cx="947687" cy="564797"/>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5" name="Picture 12" descr="http://www.mcisb.org/resources/PrideWizard/images/pride.jpg"/>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7876497" y="2372710"/>
            <a:ext cx="761419" cy="459655"/>
          </a:xfrm>
          <a:prstGeom prst="rect">
            <a:avLst/>
          </a:prstGeom>
          <a:noFill/>
          <a:ln>
            <a:noFill/>
          </a:ln>
          <a:extLst>
            <a:ext uri="{909E8E84-426E-40DD-AFC4-6F175D3DCCD1}">
              <a14:hiddenFill xmlns:a14="http://schemas.microsoft.com/office/drawing/2010/main">
                <a:solidFill>
                  <a:srgbClr val="FFFFFF"/>
                </a:solidFill>
              </a14:hiddenFill>
            </a:ext>
          </a:extLst>
        </p:spPr>
      </p:pic>
      <p:pic>
        <p:nvPicPr>
          <p:cNvPr id="26" name="Picture 14" descr="http://www.ebi.ac.uk/metabolights/img/MetaboLightsLogo.pn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8350632" y="1548727"/>
            <a:ext cx="511064" cy="458706"/>
          </a:xfrm>
          <a:prstGeom prst="rect">
            <a:avLst/>
          </a:prstGeom>
          <a:noFill/>
          <a:extLst>
            <a:ext uri="{909E8E84-426E-40DD-AFC4-6F175D3DCCD1}">
              <a14:hiddenFill xmlns:a14="http://schemas.microsoft.com/office/drawing/2010/main">
                <a:solidFill>
                  <a:srgbClr val="FFFFFF"/>
                </a:solidFill>
              </a14:hiddenFill>
            </a:ext>
          </a:extLst>
        </p:spPr>
      </p:pic>
      <p:pic>
        <p:nvPicPr>
          <p:cNvPr id="28" name="Picture 10"/>
          <p:cNvPicPr>
            <a:picLocks noChangeAspect="1" noChangeArrowheads="1"/>
          </p:cNvPicPr>
          <p:nvPr/>
        </p:nvPicPr>
        <p:blipFill>
          <a:blip r:embed="rId8" cstate="print">
            <a:extLst>
              <a:ext uri="{28A0092B-C50C-407E-A947-70E740481C1C}">
                <a14:useLocalDpi xmlns:a14="http://schemas.microsoft.com/office/drawing/2010/main" val="0"/>
              </a:ext>
            </a:extLst>
          </a:blip>
          <a:srcRect l="5258" t="20682" r="29721" b="14735"/>
          <a:stretch>
            <a:fillRect/>
          </a:stretch>
        </p:blipFill>
        <p:spPr bwMode="auto">
          <a:xfrm>
            <a:off x="7092280" y="3306468"/>
            <a:ext cx="1130727" cy="8426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9" name="AutoShape 9"/>
          <p:cNvSpPr>
            <a:spLocks noChangeArrowheads="1"/>
          </p:cNvSpPr>
          <p:nvPr/>
        </p:nvSpPr>
        <p:spPr bwMode="auto">
          <a:xfrm>
            <a:off x="7062056" y="3733098"/>
            <a:ext cx="1892509" cy="374571"/>
          </a:xfrm>
          <a:prstGeom prst="roundRect">
            <a:avLst>
              <a:gd name="adj" fmla="val 16667"/>
            </a:avLst>
          </a:prstGeom>
          <a:solidFill>
            <a:schemeClr val="tx2"/>
          </a:solidFill>
          <a:ln>
            <a:noFill/>
          </a:ln>
          <a:effectLs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smtClean="0">
                <a:solidFill>
                  <a:schemeClr val="bg1"/>
                </a:solidFill>
                <a:cs typeface="Courier New" pitchFamily="49" charset="0"/>
              </a:rPr>
              <a:t>Publishing services</a:t>
            </a:r>
            <a:endParaRPr lang="en-GB" altLang="en-US" sz="1600" b="1" dirty="0">
              <a:solidFill>
                <a:schemeClr val="bg1"/>
              </a:solidFill>
              <a:cs typeface="Courier New" pitchFamily="49" charset="0"/>
            </a:endParaRPr>
          </a:p>
        </p:txBody>
      </p:sp>
      <p:pic>
        <p:nvPicPr>
          <p:cNvPr id="38" name="Picture 2" descr="http://www.ebi.ac.uk/biomodels/icons/BioModels_Database_logo_small.png"/>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387656" y="5906654"/>
            <a:ext cx="600168" cy="618690"/>
          </a:xfrm>
          <a:prstGeom prst="rect">
            <a:avLst/>
          </a:prstGeom>
          <a:noFill/>
          <a:extLst>
            <a:ext uri="{909E8E84-426E-40DD-AFC4-6F175D3DCCD1}">
              <a14:hiddenFill xmlns:a14="http://schemas.microsoft.com/office/drawing/2010/main">
                <a:solidFill>
                  <a:srgbClr val="FFFFFF"/>
                </a:solidFill>
              </a14:hiddenFill>
            </a:ext>
          </a:extLst>
        </p:spPr>
      </p:pic>
      <p:pic>
        <p:nvPicPr>
          <p:cNvPr id="49" name="Picture 6" descr="http://www.cisd.ethz.ch/software/openBIS_Logo_white_bg.png"/>
          <p:cNvPicPr>
            <a:picLocks noChangeAspect="1" noChangeArrowheads="1"/>
          </p:cNvPicPr>
          <p:nvPr/>
        </p:nvPicPr>
        <p:blipFill>
          <a:blip r:embed="rId10"/>
          <a:srcRect/>
          <a:stretch>
            <a:fillRect/>
          </a:stretch>
        </p:blipFill>
        <p:spPr bwMode="auto">
          <a:xfrm>
            <a:off x="6470410" y="6202299"/>
            <a:ext cx="1125926" cy="467061"/>
          </a:xfrm>
          <a:prstGeom prst="rect">
            <a:avLst/>
          </a:prstGeom>
          <a:noFill/>
          <a:ln w="9525">
            <a:noFill/>
            <a:miter lim="800000"/>
            <a:headEnd/>
            <a:tailEnd/>
          </a:ln>
        </p:spPr>
      </p:pic>
      <p:pic>
        <p:nvPicPr>
          <p:cNvPr id="53" name="Picture 2"/>
          <p:cNvPicPr>
            <a:picLocks noChangeAspect="1" noChangeArrowheads="1"/>
          </p:cNvPicPr>
          <p:nvPr/>
        </p:nvPicPr>
        <p:blipFill>
          <a:blip r:embed="rId11" cstate="print">
            <a:extLst>
              <a:ext uri="{28A0092B-C50C-407E-A947-70E740481C1C}">
                <a14:useLocalDpi xmlns:a14="http://schemas.microsoft.com/office/drawing/2010/main" val="0"/>
              </a:ext>
            </a:extLst>
          </a:blip>
          <a:srcRect/>
          <a:stretch>
            <a:fillRect/>
          </a:stretch>
        </p:blipFill>
        <p:spPr bwMode="auto">
          <a:xfrm>
            <a:off x="1676497" y="5957957"/>
            <a:ext cx="549119" cy="4845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54" name="Picture 53"/>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6061808" y="3252176"/>
            <a:ext cx="960289" cy="356801"/>
          </a:xfrm>
          <a:prstGeom prst="rect">
            <a:avLst/>
          </a:prstGeom>
          <a:noFill/>
          <a:ln w="9525">
            <a:noFill/>
            <a:miter lim="800000"/>
            <a:headEnd/>
            <a:tailEnd/>
          </a:ln>
          <a:extLst>
            <a:ext uri="{909E8E84-426E-40DD-AFC4-6F175D3DCCD1}">
              <a14:hiddenFill xmlns:a14="http://schemas.microsoft.com/office/drawing/2010/main">
                <a:solidFill>
                  <a:schemeClr val="accent1"/>
                </a:solidFill>
              </a14:hiddenFill>
            </a:ext>
          </a:extLst>
        </p:spPr>
      </p:pic>
      <p:pic>
        <p:nvPicPr>
          <p:cNvPr id="60" name="Picture 2" descr="https://public-registry.jbei.org/img/logo.png"/>
          <p:cNvPicPr>
            <a:picLocks noChangeAspect="1" noChangeArrowheads="1"/>
          </p:cNvPicPr>
          <p:nvPr/>
        </p:nvPicPr>
        <p:blipFill>
          <a:blip r:embed="rId13" cstate="print">
            <a:extLst>
              <a:ext uri="{28A0092B-C50C-407E-A947-70E740481C1C}">
                <a14:useLocalDpi xmlns:a14="http://schemas.microsoft.com/office/drawing/2010/main" val="0"/>
              </a:ext>
            </a:extLst>
          </a:blip>
          <a:srcRect/>
          <a:stretch>
            <a:fillRect/>
          </a:stretch>
        </p:blipFill>
        <p:spPr bwMode="auto">
          <a:xfrm>
            <a:off x="6119065" y="1513447"/>
            <a:ext cx="680848" cy="300763"/>
          </a:xfrm>
          <a:prstGeom prst="rect">
            <a:avLst/>
          </a:prstGeom>
          <a:noFill/>
          <a:extLst>
            <a:ext uri="{909E8E84-426E-40DD-AFC4-6F175D3DCCD1}">
              <a14:hiddenFill xmlns:a14="http://schemas.microsoft.com/office/drawing/2010/main">
                <a:solidFill>
                  <a:srgbClr val="FFFFFF"/>
                </a:solidFill>
              </a14:hiddenFill>
            </a:ext>
          </a:extLst>
        </p:spPr>
      </p:pic>
      <p:pic>
        <p:nvPicPr>
          <p:cNvPr id="61" name="Picture 5"/>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8606164" y="2183154"/>
            <a:ext cx="485775" cy="34766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2" name="Picture 3"/>
          <p:cNvPicPr>
            <a:picLocks noChangeAspect="1" noChangeArrowheads="1"/>
          </p:cNvPicPr>
          <p:nvPr/>
        </p:nvPicPr>
        <p:blipFill>
          <a:blip r:embed="rId15" cstate="print">
            <a:extLst>
              <a:ext uri="{28A0092B-C50C-407E-A947-70E740481C1C}">
                <a14:useLocalDpi xmlns:a14="http://schemas.microsoft.com/office/drawing/2010/main" val="0"/>
              </a:ext>
            </a:extLst>
          </a:blip>
          <a:srcRect/>
          <a:stretch>
            <a:fillRect/>
          </a:stretch>
        </p:blipFill>
        <p:spPr bwMode="auto">
          <a:xfrm>
            <a:off x="6061808" y="3653606"/>
            <a:ext cx="825789" cy="33031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8" name="AutoShape 7"/>
          <p:cNvSpPr>
            <a:spLocks noChangeArrowheads="1"/>
          </p:cNvSpPr>
          <p:nvPr/>
        </p:nvSpPr>
        <p:spPr bwMode="auto">
          <a:xfrm>
            <a:off x="6269979" y="4539199"/>
            <a:ext cx="886912" cy="646986"/>
          </a:xfrm>
          <a:prstGeom prst="roundRect">
            <a:avLst>
              <a:gd name="adj" fmla="val 16667"/>
            </a:avLst>
          </a:prstGeom>
          <a:solidFill>
            <a:schemeClr val="tx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smtClean="0">
                <a:solidFill>
                  <a:schemeClr val="bg1"/>
                </a:solidFill>
                <a:cs typeface="Courier New" pitchFamily="49" charset="0"/>
              </a:rPr>
              <a:t>Secure </a:t>
            </a:r>
          </a:p>
          <a:p>
            <a:pPr eaLnBrk="1" hangingPunct="1">
              <a:spcBef>
                <a:spcPct val="0"/>
              </a:spcBef>
              <a:buFontTx/>
              <a:buNone/>
            </a:pPr>
            <a:r>
              <a:rPr lang="en-GB" altLang="en-US" sz="1600" b="1" dirty="0" smtClean="0">
                <a:solidFill>
                  <a:schemeClr val="bg1"/>
                </a:solidFill>
                <a:cs typeface="Courier New" pitchFamily="49" charset="0"/>
              </a:rPr>
              <a:t>Stores</a:t>
            </a:r>
            <a:endParaRPr lang="en-GB" altLang="en-US" sz="1600" b="1" dirty="0">
              <a:solidFill>
                <a:schemeClr val="bg1"/>
              </a:solidFill>
              <a:cs typeface="Courier New" pitchFamily="49" charset="0"/>
            </a:endParaRPr>
          </a:p>
        </p:txBody>
      </p:sp>
      <p:pic>
        <p:nvPicPr>
          <p:cNvPr id="11266" name="Picture 2"/>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7258052" y="4539199"/>
            <a:ext cx="799181" cy="79918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1" name="AutoShape 10"/>
          <p:cNvSpPr>
            <a:spLocks noChangeArrowheads="1"/>
          </p:cNvSpPr>
          <p:nvPr/>
        </p:nvSpPr>
        <p:spPr bwMode="auto">
          <a:xfrm>
            <a:off x="1676497" y="5144922"/>
            <a:ext cx="1133812" cy="646986"/>
          </a:xfrm>
          <a:prstGeom prst="roundRect">
            <a:avLst>
              <a:gd name="adj" fmla="val 16667"/>
            </a:avLst>
          </a:prstGeom>
          <a:solidFill>
            <a:schemeClr val="tx2"/>
          </a:soli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spcBef>
                <a:spcPct val="20000"/>
              </a:spcBef>
              <a:buChar char="•"/>
              <a:defRPr sz="3200">
                <a:solidFill>
                  <a:schemeClr val="tx1"/>
                </a:solidFill>
                <a:latin typeface="Corbel" pitchFamily="34" charset="0"/>
                <a:cs typeface="Arial" pitchFamily="34" charset="0"/>
              </a:defRPr>
            </a:lvl1pPr>
            <a:lvl2pPr marL="742950" indent="-285750" eaLnBrk="0" hangingPunct="0">
              <a:spcBef>
                <a:spcPct val="20000"/>
              </a:spcBef>
              <a:buChar char="–"/>
              <a:defRPr sz="2800">
                <a:solidFill>
                  <a:schemeClr val="tx1"/>
                </a:solidFill>
                <a:latin typeface="Corbel" pitchFamily="34" charset="0"/>
                <a:cs typeface="Arial" pitchFamily="34" charset="0"/>
              </a:defRPr>
            </a:lvl2pPr>
            <a:lvl3pPr marL="1143000" indent="-228600" eaLnBrk="0" hangingPunct="0">
              <a:spcBef>
                <a:spcPct val="20000"/>
              </a:spcBef>
              <a:buChar char="•"/>
              <a:defRPr sz="2400">
                <a:solidFill>
                  <a:schemeClr val="tx1"/>
                </a:solidFill>
                <a:latin typeface="Corbel" pitchFamily="34" charset="0"/>
                <a:cs typeface="Arial" pitchFamily="34" charset="0"/>
              </a:defRPr>
            </a:lvl3pPr>
            <a:lvl4pPr marL="1600200" indent="-228600" eaLnBrk="0" hangingPunct="0">
              <a:spcBef>
                <a:spcPct val="20000"/>
              </a:spcBef>
              <a:buChar char="–"/>
              <a:defRPr sz="2000">
                <a:solidFill>
                  <a:schemeClr val="tx1"/>
                </a:solidFill>
                <a:latin typeface="Corbel" pitchFamily="34" charset="0"/>
                <a:cs typeface="Arial" pitchFamily="34" charset="0"/>
              </a:defRPr>
            </a:lvl4pPr>
            <a:lvl5pPr marL="2057400" indent="-228600" eaLnBrk="0" hangingPunct="0">
              <a:spcBef>
                <a:spcPct val="20000"/>
              </a:spcBef>
              <a:buChar char="»"/>
              <a:defRPr sz="2000">
                <a:solidFill>
                  <a:schemeClr val="tx1"/>
                </a:solidFill>
                <a:latin typeface="Corbel" pitchFamily="34" charset="0"/>
                <a:cs typeface="Arial" pitchFamily="34" charset="0"/>
              </a:defRPr>
            </a:lvl5pPr>
            <a:lvl6pPr marL="25146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6pPr>
            <a:lvl7pPr marL="29718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7pPr>
            <a:lvl8pPr marL="34290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8pPr>
            <a:lvl9pPr marL="3886200" indent="-228600" eaLnBrk="0" fontAlgn="base" hangingPunct="0">
              <a:spcBef>
                <a:spcPct val="20000"/>
              </a:spcBef>
              <a:spcAft>
                <a:spcPct val="0"/>
              </a:spcAft>
              <a:buChar char="»"/>
              <a:defRPr sz="2000">
                <a:solidFill>
                  <a:schemeClr val="tx1"/>
                </a:solidFill>
                <a:latin typeface="Corbel" pitchFamily="34" charset="0"/>
                <a:cs typeface="Arial" pitchFamily="34" charset="0"/>
              </a:defRPr>
            </a:lvl9pPr>
          </a:lstStyle>
          <a:p>
            <a:pPr eaLnBrk="1" hangingPunct="1">
              <a:spcBef>
                <a:spcPct val="0"/>
              </a:spcBef>
              <a:buFontTx/>
              <a:buNone/>
            </a:pPr>
            <a:r>
              <a:rPr lang="en-GB" altLang="en-US" sz="1600" b="1" dirty="0" smtClean="0">
                <a:solidFill>
                  <a:schemeClr val="bg1"/>
                </a:solidFill>
                <a:cs typeface="Courier New" pitchFamily="49" charset="0"/>
              </a:rPr>
              <a:t>Model </a:t>
            </a:r>
          </a:p>
          <a:p>
            <a:pPr eaLnBrk="1" hangingPunct="1">
              <a:spcBef>
                <a:spcPct val="0"/>
              </a:spcBef>
              <a:buFontTx/>
              <a:buNone/>
            </a:pPr>
            <a:r>
              <a:rPr lang="en-GB" altLang="en-US" sz="1600" b="1" dirty="0" smtClean="0">
                <a:solidFill>
                  <a:schemeClr val="bg1"/>
                </a:solidFill>
                <a:cs typeface="Courier New" pitchFamily="49" charset="0"/>
              </a:rPr>
              <a:t>Resources</a:t>
            </a:r>
            <a:endParaRPr lang="en-GB" altLang="en-US" sz="1600" b="1" dirty="0">
              <a:solidFill>
                <a:schemeClr val="bg1"/>
              </a:solidFill>
              <a:cs typeface="Courier New" pitchFamily="49" charset="0"/>
            </a:endParaRPr>
          </a:p>
        </p:txBody>
      </p:sp>
      <p:grpSp>
        <p:nvGrpSpPr>
          <p:cNvPr id="10" name="Group 9"/>
          <p:cNvGrpSpPr/>
          <p:nvPr/>
        </p:nvGrpSpPr>
        <p:grpSpPr>
          <a:xfrm>
            <a:off x="476119" y="1698634"/>
            <a:ext cx="5793860" cy="3661642"/>
            <a:chOff x="476119" y="1698634"/>
            <a:chExt cx="5793860" cy="3661642"/>
          </a:xfrm>
        </p:grpSpPr>
        <p:grpSp>
          <p:nvGrpSpPr>
            <p:cNvPr id="8" name="Group 7"/>
            <p:cNvGrpSpPr/>
            <p:nvPr/>
          </p:nvGrpSpPr>
          <p:grpSpPr>
            <a:xfrm>
              <a:off x="476119" y="1698634"/>
              <a:ext cx="3990678" cy="3057735"/>
              <a:chOff x="476119" y="1698634"/>
              <a:chExt cx="3990678" cy="3057735"/>
            </a:xfrm>
          </p:grpSpPr>
          <p:grpSp>
            <p:nvGrpSpPr>
              <p:cNvPr id="7" name="Group 6"/>
              <p:cNvGrpSpPr/>
              <p:nvPr/>
            </p:nvGrpSpPr>
            <p:grpSpPr>
              <a:xfrm>
                <a:off x="476119" y="1698634"/>
                <a:ext cx="3990678" cy="3057735"/>
                <a:chOff x="476119" y="1698634"/>
                <a:chExt cx="3990678" cy="3057735"/>
              </a:xfrm>
            </p:grpSpPr>
            <p:pic>
              <p:nvPicPr>
                <p:cNvPr id="13" name="Picture 2"/>
                <p:cNvPicPr>
                  <a:picLocks noChangeAspect="1" noChangeArrowheads="1"/>
                </p:cNvPicPr>
                <p:nvPr/>
              </p:nvPicPr>
              <p:blipFill>
                <a:blip r:embed="rId17" cstate="print">
                  <a:extLst>
                    <a:ext uri="{28A0092B-C50C-407E-A947-70E740481C1C}">
                      <a14:useLocalDpi xmlns:a14="http://schemas.microsoft.com/office/drawing/2010/main" val="0"/>
                    </a:ext>
                  </a:extLst>
                </a:blip>
                <a:srcRect/>
                <a:stretch>
                  <a:fillRect/>
                </a:stretch>
              </p:blipFill>
              <p:spPr bwMode="auto">
                <a:xfrm>
                  <a:off x="476119" y="1698634"/>
                  <a:ext cx="3444311" cy="2152694"/>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6" name="Picture 2"/>
                <p:cNvPicPr>
                  <a:picLocks noChangeAspect="1" noChangeArrowheads="1"/>
                </p:cNvPicPr>
                <p:nvPr/>
              </p:nvPicPr>
              <p:blipFill rotWithShape="1">
                <a:blip r:embed="rId18" cstate="print">
                  <a:extLst>
                    <a:ext uri="{28A0092B-C50C-407E-A947-70E740481C1C}">
                      <a14:useLocalDpi xmlns:a14="http://schemas.microsoft.com/office/drawing/2010/main" val="0"/>
                    </a:ext>
                  </a:extLst>
                </a:blip>
                <a:srcRect l="16586" t="21550" r="35895" b="21800"/>
                <a:stretch/>
              </p:blipFill>
              <p:spPr bwMode="auto">
                <a:xfrm>
                  <a:off x="2665802" y="2334863"/>
                  <a:ext cx="1800995" cy="242150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4" name="Picture 20"/>
                <p:cNvPicPr>
                  <a:picLocks noChangeAspect="1" noChangeArrowheads="1"/>
                </p:cNvPicPr>
                <p:nvPr/>
              </p:nvPicPr>
              <p:blipFill>
                <a:blip r:embed="rId19" cstate="print">
                  <a:extLst>
                    <a:ext uri="{28A0092B-C50C-407E-A947-70E740481C1C}">
                      <a14:useLocalDpi xmlns:a14="http://schemas.microsoft.com/office/drawing/2010/main" val="0"/>
                    </a:ext>
                  </a:extLst>
                </a:blip>
                <a:srcRect/>
                <a:stretch>
                  <a:fillRect/>
                </a:stretch>
              </p:blipFill>
              <p:spPr bwMode="auto">
                <a:xfrm>
                  <a:off x="1813797" y="3068759"/>
                  <a:ext cx="936058" cy="103891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pic>
            <p:nvPicPr>
              <p:cNvPr id="50" name="Picture 46" descr="infra_logo"/>
              <p:cNvPicPr>
                <a:picLocks noChangeAspect="1" noChangeArrowheads="1"/>
              </p:cNvPicPr>
              <p:nvPr/>
            </p:nvPicPr>
            <p:blipFill rotWithShape="1">
              <a:blip r:embed="rId20">
                <a:extLst>
                  <a:ext uri="{28A0092B-C50C-407E-A947-70E740481C1C}">
                    <a14:useLocalDpi xmlns:a14="http://schemas.microsoft.com/office/drawing/2010/main" val="0"/>
                  </a:ext>
                </a:extLst>
              </a:blip>
              <a:srcRect t="-8941" r="64120" b="1"/>
              <a:stretch/>
            </p:blipFill>
            <p:spPr bwMode="auto">
              <a:xfrm>
                <a:off x="2989825" y="2696031"/>
                <a:ext cx="744105" cy="50180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9" name="Freeform 8"/>
            <p:cNvSpPr/>
            <p:nvPr/>
          </p:nvSpPr>
          <p:spPr>
            <a:xfrm>
              <a:off x="4493172" y="2033752"/>
              <a:ext cx="1355835" cy="677917"/>
            </a:xfrm>
            <a:custGeom>
              <a:avLst/>
              <a:gdLst>
                <a:gd name="connsiteX0" fmla="*/ 0 w 1355835"/>
                <a:gd name="connsiteY0" fmla="*/ 677917 h 677917"/>
                <a:gd name="connsiteX1" fmla="*/ 457200 w 1355835"/>
                <a:gd name="connsiteY1" fmla="*/ 189186 h 677917"/>
                <a:gd name="connsiteX2" fmla="*/ 1355835 w 1355835"/>
                <a:gd name="connsiteY2" fmla="*/ 0 h 677917"/>
              </a:gdLst>
              <a:ahLst/>
              <a:cxnLst>
                <a:cxn ang="0">
                  <a:pos x="connsiteX0" y="connsiteY0"/>
                </a:cxn>
                <a:cxn ang="0">
                  <a:pos x="connsiteX1" y="connsiteY1"/>
                </a:cxn>
                <a:cxn ang="0">
                  <a:pos x="connsiteX2" y="connsiteY2"/>
                </a:cxn>
              </a:cxnLst>
              <a:rect l="l" t="t" r="r" b="b"/>
              <a:pathLst>
                <a:path w="1355835" h="677917">
                  <a:moveTo>
                    <a:pt x="0" y="677917"/>
                  </a:moveTo>
                  <a:cubicBezTo>
                    <a:pt x="115614" y="490044"/>
                    <a:pt x="231228" y="302172"/>
                    <a:pt x="457200" y="189186"/>
                  </a:cubicBezTo>
                  <a:cubicBezTo>
                    <a:pt x="683172" y="76200"/>
                    <a:pt x="1019503" y="38100"/>
                    <a:pt x="1355835" y="0"/>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74" name="Freeform 73"/>
            <p:cNvSpPr/>
            <p:nvPr/>
          </p:nvSpPr>
          <p:spPr>
            <a:xfrm>
              <a:off x="4493172" y="3694579"/>
              <a:ext cx="1393589" cy="378927"/>
            </a:xfrm>
            <a:custGeom>
              <a:avLst/>
              <a:gdLst>
                <a:gd name="connsiteX0" fmla="*/ 0 w 1355835"/>
                <a:gd name="connsiteY0" fmla="*/ 677917 h 677917"/>
                <a:gd name="connsiteX1" fmla="*/ 457200 w 1355835"/>
                <a:gd name="connsiteY1" fmla="*/ 189186 h 677917"/>
                <a:gd name="connsiteX2" fmla="*/ 1355835 w 1355835"/>
                <a:gd name="connsiteY2" fmla="*/ 0 h 677917"/>
              </a:gdLst>
              <a:ahLst/>
              <a:cxnLst>
                <a:cxn ang="0">
                  <a:pos x="connsiteX0" y="connsiteY0"/>
                </a:cxn>
                <a:cxn ang="0">
                  <a:pos x="connsiteX1" y="connsiteY1"/>
                </a:cxn>
                <a:cxn ang="0">
                  <a:pos x="connsiteX2" y="connsiteY2"/>
                </a:cxn>
              </a:cxnLst>
              <a:rect l="l" t="t" r="r" b="b"/>
              <a:pathLst>
                <a:path w="1355835" h="677917">
                  <a:moveTo>
                    <a:pt x="0" y="677917"/>
                  </a:moveTo>
                  <a:cubicBezTo>
                    <a:pt x="115614" y="490044"/>
                    <a:pt x="231228" y="302172"/>
                    <a:pt x="457200" y="189186"/>
                  </a:cubicBezTo>
                  <a:cubicBezTo>
                    <a:pt x="683172" y="76200"/>
                    <a:pt x="1019503" y="38100"/>
                    <a:pt x="1355835" y="0"/>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1" name="Freeform 10"/>
            <p:cNvSpPr/>
            <p:nvPr/>
          </p:nvSpPr>
          <p:spPr>
            <a:xfrm>
              <a:off x="4445876" y="4776952"/>
              <a:ext cx="693683" cy="583324"/>
            </a:xfrm>
            <a:custGeom>
              <a:avLst/>
              <a:gdLst>
                <a:gd name="connsiteX0" fmla="*/ 0 w 693683"/>
                <a:gd name="connsiteY0" fmla="*/ 0 h 583324"/>
                <a:gd name="connsiteX1" fmla="*/ 504496 w 693683"/>
                <a:gd name="connsiteY1" fmla="*/ 236482 h 583324"/>
                <a:gd name="connsiteX2" fmla="*/ 693683 w 693683"/>
                <a:gd name="connsiteY2" fmla="*/ 583324 h 583324"/>
              </a:gdLst>
              <a:ahLst/>
              <a:cxnLst>
                <a:cxn ang="0">
                  <a:pos x="connsiteX0" y="connsiteY0"/>
                </a:cxn>
                <a:cxn ang="0">
                  <a:pos x="connsiteX1" y="connsiteY1"/>
                </a:cxn>
                <a:cxn ang="0">
                  <a:pos x="connsiteX2" y="connsiteY2"/>
                </a:cxn>
              </a:cxnLst>
              <a:rect l="l" t="t" r="r" b="b"/>
              <a:pathLst>
                <a:path w="693683" h="583324">
                  <a:moveTo>
                    <a:pt x="0" y="0"/>
                  </a:moveTo>
                  <a:cubicBezTo>
                    <a:pt x="194441" y="69630"/>
                    <a:pt x="388882" y="139261"/>
                    <a:pt x="504496" y="236482"/>
                  </a:cubicBezTo>
                  <a:cubicBezTo>
                    <a:pt x="620110" y="333703"/>
                    <a:pt x="656896" y="458513"/>
                    <a:pt x="693683" y="583324"/>
                  </a:cubicBezTo>
                </a:path>
              </a:pathLst>
            </a:custGeom>
            <a:noFill/>
            <a:ln>
              <a:headEnd type="none" w="med" len="med"/>
              <a:tailEnd type="arrow"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46" name="Freeform 45"/>
            <p:cNvSpPr/>
            <p:nvPr/>
          </p:nvSpPr>
          <p:spPr>
            <a:xfrm>
              <a:off x="4603207" y="4390259"/>
              <a:ext cx="1666772" cy="291662"/>
            </a:xfrm>
            <a:custGeom>
              <a:avLst/>
              <a:gdLst>
                <a:gd name="connsiteX0" fmla="*/ 0 w 693683"/>
                <a:gd name="connsiteY0" fmla="*/ 0 h 583324"/>
                <a:gd name="connsiteX1" fmla="*/ 504496 w 693683"/>
                <a:gd name="connsiteY1" fmla="*/ 236482 h 583324"/>
                <a:gd name="connsiteX2" fmla="*/ 693683 w 693683"/>
                <a:gd name="connsiteY2" fmla="*/ 583324 h 583324"/>
              </a:gdLst>
              <a:ahLst/>
              <a:cxnLst>
                <a:cxn ang="0">
                  <a:pos x="connsiteX0" y="connsiteY0"/>
                </a:cxn>
                <a:cxn ang="0">
                  <a:pos x="connsiteX1" y="connsiteY1"/>
                </a:cxn>
                <a:cxn ang="0">
                  <a:pos x="connsiteX2" y="connsiteY2"/>
                </a:cxn>
              </a:cxnLst>
              <a:rect l="l" t="t" r="r" b="b"/>
              <a:pathLst>
                <a:path w="693683" h="583324">
                  <a:moveTo>
                    <a:pt x="0" y="0"/>
                  </a:moveTo>
                  <a:cubicBezTo>
                    <a:pt x="194441" y="69630"/>
                    <a:pt x="388882" y="139261"/>
                    <a:pt x="504496" y="236482"/>
                  </a:cubicBezTo>
                  <a:cubicBezTo>
                    <a:pt x="620110" y="333703"/>
                    <a:pt x="656896" y="458513"/>
                    <a:pt x="693683" y="583324"/>
                  </a:cubicBezTo>
                </a:path>
              </a:pathLst>
            </a:custGeom>
            <a:noFill/>
            <a:ln>
              <a:headEnd type="none" w="med" len="med"/>
              <a:tailEnd type="arrow"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4" name="Freeform 3"/>
            <p:cNvSpPr/>
            <p:nvPr/>
          </p:nvSpPr>
          <p:spPr>
            <a:xfrm>
              <a:off x="2908300" y="4648200"/>
              <a:ext cx="863600" cy="647700"/>
            </a:xfrm>
            <a:custGeom>
              <a:avLst/>
              <a:gdLst>
                <a:gd name="connsiteX0" fmla="*/ 863600 w 863600"/>
                <a:gd name="connsiteY0" fmla="*/ 0 h 647700"/>
                <a:gd name="connsiteX1" fmla="*/ 342900 w 863600"/>
                <a:gd name="connsiteY1" fmla="*/ 152400 h 647700"/>
                <a:gd name="connsiteX2" fmla="*/ 0 w 863600"/>
                <a:gd name="connsiteY2" fmla="*/ 647700 h 647700"/>
              </a:gdLst>
              <a:ahLst/>
              <a:cxnLst>
                <a:cxn ang="0">
                  <a:pos x="connsiteX0" y="connsiteY0"/>
                </a:cxn>
                <a:cxn ang="0">
                  <a:pos x="connsiteX1" y="connsiteY1"/>
                </a:cxn>
                <a:cxn ang="0">
                  <a:pos x="connsiteX2" y="connsiteY2"/>
                </a:cxn>
              </a:cxnLst>
              <a:rect l="l" t="t" r="r" b="b"/>
              <a:pathLst>
                <a:path w="863600" h="647700">
                  <a:moveTo>
                    <a:pt x="863600" y="0"/>
                  </a:moveTo>
                  <a:cubicBezTo>
                    <a:pt x="675216" y="22225"/>
                    <a:pt x="486833" y="44450"/>
                    <a:pt x="342900" y="152400"/>
                  </a:cubicBezTo>
                  <a:cubicBezTo>
                    <a:pt x="198967" y="260350"/>
                    <a:pt x="99483" y="454025"/>
                    <a:pt x="0" y="647700"/>
                  </a:cubicBezTo>
                </a:path>
              </a:pathLst>
            </a:custGeom>
            <a:noFill/>
            <a:ln>
              <a:headEnd type="none" w="med" len="med"/>
              <a:tailEnd type="arrow"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pic>
        <p:nvPicPr>
          <p:cNvPr id="11269" name="Picture 5" descr="LabCollector"/>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a:off x="5158672" y="6492956"/>
            <a:ext cx="1238250" cy="28575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3761449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0898" name="Title 3"/>
          <p:cNvSpPr>
            <a:spLocks noGrp="1"/>
          </p:cNvSpPr>
          <p:nvPr>
            <p:ph type="title"/>
          </p:nvPr>
        </p:nvSpPr>
        <p:spPr/>
        <p:txBody>
          <a:bodyPr/>
          <a:lstStyle/>
          <a:p>
            <a:pPr eaLnBrk="1" hangingPunct="1"/>
            <a:r>
              <a:rPr lang="en-GB" altLang="en-US" smtClean="0"/>
              <a:t>FAIRDOMHub: Landing page </a:t>
            </a:r>
          </a:p>
        </p:txBody>
      </p:sp>
      <p:pic>
        <p:nvPicPr>
          <p:cNvPr id="80899" name="Picture 1"/>
          <p:cNvPicPr>
            <a:picLocks noChangeAspect="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79388" y="1557338"/>
            <a:ext cx="4770437" cy="41036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0900" name="Picture 2"/>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5503863" y="2636838"/>
            <a:ext cx="1085850" cy="3952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0901" name="Picture 3"/>
          <p:cNvPicPr>
            <a:picLocks noChangeAspect="1"/>
          </p:cNvPicPr>
          <p:nvPr/>
        </p:nvPicPr>
        <p:blipFill>
          <a:blip r:embed="rId5">
            <a:extLst>
              <a:ext uri="{28A0092B-C50C-407E-A947-70E740481C1C}">
                <a14:useLocalDpi xmlns:a14="http://schemas.microsoft.com/office/drawing/2010/main" val="0"/>
              </a:ext>
            </a:extLst>
          </a:blip>
          <a:srcRect l="6686" b="45113"/>
          <a:stretch>
            <a:fillRect/>
          </a:stretch>
        </p:blipFill>
        <p:spPr bwMode="auto">
          <a:xfrm>
            <a:off x="6948488" y="1268413"/>
            <a:ext cx="2016125" cy="19431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0902" name="Line 8"/>
          <p:cNvSpPr>
            <a:spLocks noChangeShapeType="1"/>
          </p:cNvSpPr>
          <p:nvPr/>
        </p:nvSpPr>
        <p:spPr bwMode="auto">
          <a:xfrm>
            <a:off x="4356100" y="1773238"/>
            <a:ext cx="2592388" cy="360362"/>
          </a:xfrm>
          <a:prstGeom prst="line">
            <a:avLst/>
          </a:prstGeom>
          <a:noFill/>
          <a:ln w="28575">
            <a:solidFill>
              <a:srgbClr val="FF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0" fontAlgn="base" hangingPunct="0">
              <a:spcBef>
                <a:spcPct val="0"/>
              </a:spcBef>
              <a:spcAft>
                <a:spcPct val="0"/>
              </a:spcAft>
            </a:pPr>
            <a:endParaRPr lang="en-US" smtClean="0">
              <a:solidFill>
                <a:prstClr val="black"/>
              </a:solidFill>
            </a:endParaRPr>
          </a:p>
        </p:txBody>
      </p:sp>
      <p:sp>
        <p:nvSpPr>
          <p:cNvPr id="80903" name="Line 10"/>
          <p:cNvSpPr>
            <a:spLocks noChangeShapeType="1"/>
          </p:cNvSpPr>
          <p:nvPr/>
        </p:nvSpPr>
        <p:spPr bwMode="auto">
          <a:xfrm>
            <a:off x="3563938" y="1844675"/>
            <a:ext cx="2016125" cy="1439863"/>
          </a:xfrm>
          <a:prstGeom prst="line">
            <a:avLst/>
          </a:prstGeom>
          <a:noFill/>
          <a:ln w="28575">
            <a:solidFill>
              <a:srgbClr val="FF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eaLnBrk="0" fontAlgn="base" hangingPunct="0">
              <a:spcBef>
                <a:spcPct val="0"/>
              </a:spcBef>
              <a:spcAft>
                <a:spcPct val="0"/>
              </a:spcAft>
            </a:pPr>
            <a:endParaRPr lang="en-US" smtClean="0">
              <a:solidFill>
                <a:prstClr val="black"/>
              </a:solidFill>
            </a:endParaRPr>
          </a:p>
        </p:txBody>
      </p:sp>
    </p:spTree>
    <p:extLst>
      <p:ext uri="{BB962C8B-B14F-4D97-AF65-F5344CB8AC3E}">
        <p14:creationId xmlns:p14="http://schemas.microsoft.com/office/powerpoint/2010/main" val="860772023"/>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1"/>
          <p:cNvGrpSpPr/>
          <p:nvPr/>
        </p:nvGrpSpPr>
        <p:grpSpPr>
          <a:xfrm>
            <a:off x="1315021" y="1484784"/>
            <a:ext cx="7505451" cy="5256584"/>
            <a:chOff x="47625" y="344488"/>
            <a:chExt cx="9047163" cy="6175375"/>
          </a:xfrm>
        </p:grpSpPr>
        <p:pic>
          <p:nvPicPr>
            <p:cNvPr id="2050"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625" y="344488"/>
              <a:ext cx="9047163" cy="61753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4" name="TextBox 3"/>
            <p:cNvSpPr txBox="1"/>
            <p:nvPr/>
          </p:nvSpPr>
          <p:spPr>
            <a:xfrm>
              <a:off x="814268" y="3275692"/>
              <a:ext cx="1381468" cy="369332"/>
            </a:xfrm>
            <a:prstGeom prst="rect">
              <a:avLst/>
            </a:prstGeom>
            <a:noFill/>
          </p:spPr>
          <p:txBody>
            <a:bodyPr wrap="none" rtlCol="0">
              <a:spAutoFit/>
            </a:bodyPr>
            <a:lstStyle/>
            <a:p>
              <a:r>
                <a:rPr lang="en-GB" dirty="0" smtClean="0"/>
                <a:t>Investigation</a:t>
              </a:r>
              <a:endParaRPr lang="en-GB" dirty="0"/>
            </a:p>
          </p:txBody>
        </p:sp>
        <p:sp>
          <p:nvSpPr>
            <p:cNvPr id="6" name="TextBox 5"/>
            <p:cNvSpPr txBox="1"/>
            <p:nvPr/>
          </p:nvSpPr>
          <p:spPr>
            <a:xfrm>
              <a:off x="3136660" y="2492896"/>
              <a:ext cx="715260" cy="369332"/>
            </a:xfrm>
            <a:prstGeom prst="rect">
              <a:avLst/>
            </a:prstGeom>
            <a:noFill/>
          </p:spPr>
          <p:txBody>
            <a:bodyPr wrap="none" rtlCol="0">
              <a:spAutoFit/>
            </a:bodyPr>
            <a:lstStyle/>
            <a:p>
              <a:r>
                <a:rPr lang="en-GB" dirty="0" smtClean="0"/>
                <a:t>Study</a:t>
              </a:r>
              <a:endParaRPr lang="en-GB" dirty="0"/>
            </a:p>
          </p:txBody>
        </p:sp>
        <p:sp>
          <p:nvSpPr>
            <p:cNvPr id="7" name="TextBox 6"/>
            <p:cNvSpPr txBox="1"/>
            <p:nvPr/>
          </p:nvSpPr>
          <p:spPr>
            <a:xfrm>
              <a:off x="5068800" y="2555612"/>
              <a:ext cx="937564" cy="369332"/>
            </a:xfrm>
            <a:prstGeom prst="rect">
              <a:avLst/>
            </a:prstGeom>
            <a:noFill/>
          </p:spPr>
          <p:txBody>
            <a:bodyPr wrap="none" rtlCol="0">
              <a:spAutoFit/>
            </a:bodyPr>
            <a:lstStyle/>
            <a:p>
              <a:r>
                <a:rPr lang="en-GB" dirty="0" smtClean="0"/>
                <a:t>Analysis</a:t>
              </a:r>
              <a:endParaRPr lang="en-GB" dirty="0"/>
            </a:p>
          </p:txBody>
        </p:sp>
        <p:sp>
          <p:nvSpPr>
            <p:cNvPr id="8" name="TextBox 7"/>
            <p:cNvSpPr txBox="1"/>
            <p:nvPr/>
          </p:nvSpPr>
          <p:spPr>
            <a:xfrm>
              <a:off x="7020272" y="2123564"/>
              <a:ext cx="620554" cy="369332"/>
            </a:xfrm>
            <a:prstGeom prst="rect">
              <a:avLst/>
            </a:prstGeom>
            <a:noFill/>
          </p:spPr>
          <p:txBody>
            <a:bodyPr wrap="none" rtlCol="0">
              <a:spAutoFit/>
            </a:bodyPr>
            <a:lstStyle/>
            <a:p>
              <a:r>
                <a:rPr lang="en-GB" dirty="0" smtClean="0"/>
                <a:t>Data</a:t>
              </a:r>
              <a:endParaRPr lang="en-GB" dirty="0"/>
            </a:p>
          </p:txBody>
        </p:sp>
        <p:sp>
          <p:nvSpPr>
            <p:cNvPr id="9" name="TextBox 8"/>
            <p:cNvSpPr txBox="1"/>
            <p:nvPr/>
          </p:nvSpPr>
          <p:spPr>
            <a:xfrm>
              <a:off x="6990622" y="2602020"/>
              <a:ext cx="793807" cy="369332"/>
            </a:xfrm>
            <a:prstGeom prst="rect">
              <a:avLst/>
            </a:prstGeom>
            <a:noFill/>
          </p:spPr>
          <p:txBody>
            <a:bodyPr wrap="none" rtlCol="0">
              <a:spAutoFit/>
            </a:bodyPr>
            <a:lstStyle/>
            <a:p>
              <a:r>
                <a:rPr lang="en-GB" dirty="0" smtClean="0"/>
                <a:t>Model</a:t>
              </a:r>
              <a:endParaRPr lang="en-GB" dirty="0"/>
            </a:p>
          </p:txBody>
        </p:sp>
        <p:sp>
          <p:nvSpPr>
            <p:cNvPr id="10" name="TextBox 9"/>
            <p:cNvSpPr txBox="1"/>
            <p:nvPr/>
          </p:nvSpPr>
          <p:spPr>
            <a:xfrm>
              <a:off x="7020272" y="3059668"/>
              <a:ext cx="561372" cy="369332"/>
            </a:xfrm>
            <a:prstGeom prst="rect">
              <a:avLst/>
            </a:prstGeom>
            <a:noFill/>
          </p:spPr>
          <p:txBody>
            <a:bodyPr wrap="none" rtlCol="0">
              <a:spAutoFit/>
            </a:bodyPr>
            <a:lstStyle/>
            <a:p>
              <a:r>
                <a:rPr lang="en-GB" dirty="0" smtClean="0"/>
                <a:t>SOP</a:t>
              </a:r>
              <a:endParaRPr lang="en-GB" dirty="0"/>
            </a:p>
          </p:txBody>
        </p:sp>
        <p:sp>
          <p:nvSpPr>
            <p:cNvPr id="11" name="TextBox 10"/>
            <p:cNvSpPr txBox="1"/>
            <p:nvPr/>
          </p:nvSpPr>
          <p:spPr>
            <a:xfrm>
              <a:off x="5019322" y="3131676"/>
              <a:ext cx="848822" cy="369332"/>
            </a:xfrm>
            <a:prstGeom prst="rect">
              <a:avLst/>
            </a:prstGeom>
            <a:noFill/>
          </p:spPr>
          <p:txBody>
            <a:bodyPr wrap="none" rtlCol="0">
              <a:spAutoFit/>
            </a:bodyPr>
            <a:lstStyle/>
            <a:p>
              <a:r>
                <a:rPr lang="en-GB" dirty="0" smtClean="0"/>
                <a:t>(Assay)</a:t>
              </a:r>
              <a:endParaRPr lang="en-GB" dirty="0"/>
            </a:p>
          </p:txBody>
        </p:sp>
      </p:grpSp>
      <p:pic>
        <p:nvPicPr>
          <p:cNvPr id="12" name="Picture 11" descr="SEEK-full.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002213" y="286981"/>
            <a:ext cx="971599" cy="909771"/>
          </a:xfrm>
          <a:prstGeom prst="rect">
            <a:avLst/>
          </a:prstGeom>
          <a:ln>
            <a:noFill/>
          </a:ln>
        </p:spPr>
      </p:pic>
      <p:pic>
        <p:nvPicPr>
          <p:cNvPr id="35842" name="Picture 2"/>
          <p:cNvPicPr>
            <a:picLocks noChangeAspect="1" noChangeArrowheads="1"/>
          </p:cNvPicPr>
          <p:nvPr/>
        </p:nvPicPr>
        <p:blipFill rotWithShape="1">
          <a:blip r:embed="rId5">
            <a:extLst>
              <a:ext uri="{28A0092B-C50C-407E-A947-70E740481C1C}">
                <a14:useLocalDpi xmlns:a14="http://schemas.microsoft.com/office/drawing/2010/main" val="0"/>
              </a:ext>
            </a:extLst>
          </a:blip>
          <a:srcRect l="19206" t="10668" r="74845" b="34028"/>
          <a:stretch/>
        </p:blipFill>
        <p:spPr bwMode="auto">
          <a:xfrm>
            <a:off x="175318" y="1340768"/>
            <a:ext cx="940298" cy="546300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3" name="Title 1"/>
          <p:cNvSpPr txBox="1">
            <a:spLocks/>
          </p:cNvSpPr>
          <p:nvPr/>
        </p:nvSpPr>
        <p:spPr>
          <a:xfrm>
            <a:off x="179511" y="188640"/>
            <a:ext cx="8962901" cy="1080120"/>
          </a:xfrm>
          <a:prstGeom prst="rect">
            <a:avLst/>
          </a:prstGeom>
        </p:spPr>
        <p:txBody>
          <a:bodyPr>
            <a:noAutofit/>
          </a:bodyPr>
          <a:lstStyle>
            <a:lvl1pPr algn="l" defTabSz="914400" rtl="0" eaLnBrk="1" latinLnBrk="0" hangingPunct="1">
              <a:spcBef>
                <a:spcPct val="0"/>
              </a:spcBef>
              <a:buNone/>
              <a:defRPr sz="4400" kern="1200">
                <a:solidFill>
                  <a:schemeClr val="bg1"/>
                </a:solidFill>
                <a:latin typeface="+mj-lt"/>
                <a:ea typeface="+mj-ea"/>
                <a:cs typeface="+mj-cs"/>
              </a:defRPr>
            </a:lvl1pPr>
          </a:lstStyle>
          <a:p>
            <a:r>
              <a:rPr lang="en-US" sz="2800" dirty="0" smtClean="0">
                <a:solidFill>
                  <a:srgbClr val="FFFFFF"/>
                </a:solidFill>
              </a:rPr>
              <a:t>….</a:t>
            </a:r>
            <a:r>
              <a:rPr lang="en-US" sz="2800" dirty="0" err="1" smtClean="0">
                <a:solidFill>
                  <a:srgbClr val="FFFFFF"/>
                </a:solidFill>
              </a:rPr>
              <a:t>organised</a:t>
            </a:r>
            <a:r>
              <a:rPr lang="en-US" sz="2800" dirty="0" smtClean="0">
                <a:solidFill>
                  <a:srgbClr val="FFFFFF"/>
                </a:solidFill>
              </a:rPr>
              <a:t> in an ISA </a:t>
            </a:r>
            <a:br>
              <a:rPr lang="en-US" sz="2800" dirty="0" smtClean="0">
                <a:solidFill>
                  <a:srgbClr val="FFFFFF"/>
                </a:solidFill>
              </a:rPr>
            </a:br>
            <a:r>
              <a:rPr lang="en-US" sz="2800" dirty="0" smtClean="0">
                <a:solidFill>
                  <a:srgbClr val="FFFFFF"/>
                </a:solidFill>
              </a:rPr>
              <a:t>(Investigation,  Study,  Assay/Analysis) format.</a:t>
            </a:r>
            <a:endParaRPr lang="en-US" sz="2800" dirty="0">
              <a:solidFill>
                <a:srgbClr val="FFFFFF"/>
              </a:solidFill>
            </a:endParaRPr>
          </a:p>
        </p:txBody>
      </p:sp>
    </p:spTree>
    <p:extLst>
      <p:ext uri="{BB962C8B-B14F-4D97-AF65-F5344CB8AC3E}">
        <p14:creationId xmlns:p14="http://schemas.microsoft.com/office/powerpoint/2010/main" val="1850359299"/>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6802" name="Picture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867400" y="4795838"/>
            <a:ext cx="1800225" cy="1504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6803" name="Rectangle 6"/>
          <p:cNvSpPr>
            <a:spLocks noGrp="1" noChangeArrowheads="1"/>
          </p:cNvSpPr>
          <p:nvPr>
            <p:ph type="title" idx="4294967295"/>
          </p:nvPr>
        </p:nvSpPr>
        <p:spPr>
          <a:xfrm>
            <a:off x="395288" y="0"/>
            <a:ext cx="8229600" cy="1143000"/>
          </a:xfrm>
        </p:spPr>
        <p:txBody>
          <a:bodyPr/>
          <a:lstStyle/>
          <a:p>
            <a:r>
              <a:rPr lang="en-GB" altLang="en-US" sz="4000" b="0" smtClean="0">
                <a:solidFill>
                  <a:srgbClr val="002060"/>
                </a:solidFill>
                <a:latin typeface="Calibri" panose="020F0502020204030204" pitchFamily="34" charset="0"/>
              </a:rPr>
              <a:t>Organising and Linking Assets</a:t>
            </a:r>
            <a:endParaRPr lang="en-GB" altLang="en-US" sz="4000" b="0" smtClean="0">
              <a:solidFill>
                <a:srgbClr val="002060"/>
              </a:solidFill>
              <a:latin typeface="Calibri" panose="020F0502020204030204" pitchFamily="34" charset="0"/>
              <a:ea typeface="MS PGothic" panose="020B0600070205080204" pitchFamily="34" charset="-128"/>
            </a:endParaRPr>
          </a:p>
        </p:txBody>
      </p:sp>
      <p:pic>
        <p:nvPicPr>
          <p:cNvPr id="76804" name="Picture 7" descr="MC900433853[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627313" y="1773238"/>
            <a:ext cx="1223962" cy="1223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05" name="Picture 8" descr="MC900441448[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79388" y="2349500"/>
            <a:ext cx="1368425" cy="1368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06" name="Picture 9" descr="MC900433853[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555875" y="2349500"/>
            <a:ext cx="1223963" cy="1223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07" name="Picture 10" descr="MC900433853[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843213" y="2636838"/>
            <a:ext cx="1223962" cy="1223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08" name="Picture 11" descr="dglxasset[1]"/>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5003800" y="1485900"/>
            <a:ext cx="962025" cy="1049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6809" name="Text Box 12"/>
          <p:cNvSpPr txBox="1">
            <a:spLocks noChangeArrowheads="1"/>
          </p:cNvSpPr>
          <p:nvPr/>
        </p:nvSpPr>
        <p:spPr bwMode="auto">
          <a:xfrm>
            <a:off x="323850" y="1484313"/>
            <a:ext cx="2232025" cy="519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2400">
                <a:solidFill>
                  <a:schemeClr val="tx1"/>
                </a:solidFill>
                <a:latin typeface="Arial" panose="020B0604020202020204" pitchFamily="34" charset="0"/>
              </a:defRPr>
            </a:lvl1pPr>
            <a:lvl2pPr marL="742950" indent="-285750">
              <a:spcBef>
                <a:spcPct val="20000"/>
              </a:spcBef>
              <a:buChar char="–"/>
              <a:defRPr sz="20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1600">
                <a:solidFill>
                  <a:schemeClr val="tx1"/>
                </a:solidFill>
                <a:latin typeface="Arial" panose="020B0604020202020204" pitchFamily="34" charset="0"/>
              </a:defRPr>
            </a:lvl4pPr>
            <a:lvl5pPr marL="2057400" indent="-228600">
              <a:spcBef>
                <a:spcPct val="20000"/>
              </a:spcBef>
              <a:buChar char="»"/>
              <a:defRPr sz="16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16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16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16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1600">
                <a:solidFill>
                  <a:schemeClr val="tx1"/>
                </a:solidFill>
                <a:latin typeface="Arial" panose="020B0604020202020204" pitchFamily="34" charset="0"/>
              </a:defRPr>
            </a:lvl9pPr>
          </a:lstStyle>
          <a:p>
            <a:pPr fontAlgn="base">
              <a:spcBef>
                <a:spcPct val="50000"/>
              </a:spcBef>
              <a:spcAft>
                <a:spcPct val="0"/>
              </a:spcAft>
              <a:buFontTx/>
              <a:buNone/>
            </a:pPr>
            <a:r>
              <a:rPr lang="en-GB" altLang="en-US" sz="2800" smtClean="0">
                <a:solidFill>
                  <a:srgbClr val="000000"/>
                </a:solidFill>
                <a:latin typeface="Calibri" panose="020F0502020204030204" pitchFamily="34" charset="0"/>
                <a:ea typeface="MS PGothic" panose="020B0600070205080204" pitchFamily="34" charset="-128"/>
                <a:cs typeface="Arial" panose="020B0604020202020204" pitchFamily="34" charset="0"/>
              </a:rPr>
              <a:t>Investigation</a:t>
            </a:r>
          </a:p>
        </p:txBody>
      </p:sp>
      <p:sp>
        <p:nvSpPr>
          <p:cNvPr id="76810" name="Text Box 13"/>
          <p:cNvSpPr txBox="1">
            <a:spLocks noChangeArrowheads="1"/>
          </p:cNvSpPr>
          <p:nvPr/>
        </p:nvSpPr>
        <p:spPr bwMode="auto">
          <a:xfrm>
            <a:off x="2700338" y="1484313"/>
            <a:ext cx="1728787" cy="519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2400">
                <a:solidFill>
                  <a:schemeClr val="tx1"/>
                </a:solidFill>
                <a:latin typeface="Arial" panose="020B0604020202020204" pitchFamily="34" charset="0"/>
              </a:defRPr>
            </a:lvl1pPr>
            <a:lvl2pPr marL="742950" indent="-285750">
              <a:spcBef>
                <a:spcPct val="20000"/>
              </a:spcBef>
              <a:buChar char="–"/>
              <a:defRPr sz="20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1600">
                <a:solidFill>
                  <a:schemeClr val="tx1"/>
                </a:solidFill>
                <a:latin typeface="Arial" panose="020B0604020202020204" pitchFamily="34" charset="0"/>
              </a:defRPr>
            </a:lvl4pPr>
            <a:lvl5pPr marL="2057400" indent="-228600">
              <a:spcBef>
                <a:spcPct val="20000"/>
              </a:spcBef>
              <a:buChar char="»"/>
              <a:defRPr sz="16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16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16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16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1600">
                <a:solidFill>
                  <a:schemeClr val="tx1"/>
                </a:solidFill>
                <a:latin typeface="Arial" panose="020B0604020202020204" pitchFamily="34" charset="0"/>
              </a:defRPr>
            </a:lvl9pPr>
          </a:lstStyle>
          <a:p>
            <a:pPr fontAlgn="base">
              <a:spcBef>
                <a:spcPct val="50000"/>
              </a:spcBef>
              <a:spcAft>
                <a:spcPct val="0"/>
              </a:spcAft>
              <a:buFontTx/>
              <a:buNone/>
            </a:pPr>
            <a:r>
              <a:rPr lang="en-GB" altLang="en-US" sz="2800" smtClean="0">
                <a:solidFill>
                  <a:srgbClr val="000000"/>
                </a:solidFill>
                <a:latin typeface="Calibri" panose="020F0502020204030204" pitchFamily="34" charset="0"/>
                <a:ea typeface="MS PGothic" panose="020B0600070205080204" pitchFamily="34" charset="-128"/>
                <a:cs typeface="Arial" panose="020B0604020202020204" pitchFamily="34" charset="0"/>
              </a:rPr>
              <a:t>Studies</a:t>
            </a:r>
          </a:p>
        </p:txBody>
      </p:sp>
      <p:sp>
        <p:nvSpPr>
          <p:cNvPr id="76811" name="Text Box 14"/>
          <p:cNvSpPr txBox="1">
            <a:spLocks noChangeArrowheads="1"/>
          </p:cNvSpPr>
          <p:nvPr/>
        </p:nvSpPr>
        <p:spPr bwMode="auto">
          <a:xfrm>
            <a:off x="4859338" y="1125538"/>
            <a:ext cx="1296987" cy="519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2400">
                <a:solidFill>
                  <a:schemeClr val="tx1"/>
                </a:solidFill>
                <a:latin typeface="Arial" panose="020B0604020202020204" pitchFamily="34" charset="0"/>
              </a:defRPr>
            </a:lvl1pPr>
            <a:lvl2pPr marL="742950" indent="-285750">
              <a:spcBef>
                <a:spcPct val="20000"/>
              </a:spcBef>
              <a:buChar char="–"/>
              <a:defRPr sz="20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1600">
                <a:solidFill>
                  <a:schemeClr val="tx1"/>
                </a:solidFill>
                <a:latin typeface="Arial" panose="020B0604020202020204" pitchFamily="34" charset="0"/>
              </a:defRPr>
            </a:lvl4pPr>
            <a:lvl5pPr marL="2057400" indent="-228600">
              <a:spcBef>
                <a:spcPct val="20000"/>
              </a:spcBef>
              <a:buChar char="»"/>
              <a:defRPr sz="16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16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16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16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1600">
                <a:solidFill>
                  <a:schemeClr val="tx1"/>
                </a:solidFill>
                <a:latin typeface="Arial" panose="020B0604020202020204" pitchFamily="34" charset="0"/>
              </a:defRPr>
            </a:lvl9pPr>
          </a:lstStyle>
          <a:p>
            <a:pPr fontAlgn="base">
              <a:spcBef>
                <a:spcPct val="50000"/>
              </a:spcBef>
              <a:spcAft>
                <a:spcPct val="0"/>
              </a:spcAft>
              <a:buFontTx/>
              <a:buNone/>
            </a:pPr>
            <a:r>
              <a:rPr lang="en-GB" altLang="en-US" sz="2800" smtClean="0">
                <a:solidFill>
                  <a:srgbClr val="000000"/>
                </a:solidFill>
                <a:latin typeface="Calibri" panose="020F0502020204030204" pitchFamily="34" charset="0"/>
                <a:ea typeface="MS PGothic" panose="020B0600070205080204" pitchFamily="34" charset="-128"/>
                <a:cs typeface="Arial" panose="020B0604020202020204" pitchFamily="34" charset="0"/>
              </a:rPr>
              <a:t>Assay</a:t>
            </a:r>
          </a:p>
        </p:txBody>
      </p:sp>
      <p:sp>
        <p:nvSpPr>
          <p:cNvPr id="76812" name="Line 15"/>
          <p:cNvSpPr>
            <a:spLocks noChangeShapeType="1"/>
          </p:cNvSpPr>
          <p:nvPr/>
        </p:nvSpPr>
        <p:spPr bwMode="auto">
          <a:xfrm>
            <a:off x="1476375" y="2924175"/>
            <a:ext cx="1152525" cy="0"/>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13" name="Line 16"/>
          <p:cNvSpPr>
            <a:spLocks noChangeShapeType="1"/>
          </p:cNvSpPr>
          <p:nvPr/>
        </p:nvSpPr>
        <p:spPr bwMode="auto">
          <a:xfrm flipV="1">
            <a:off x="1476375" y="2492375"/>
            <a:ext cx="1295400" cy="431800"/>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14" name="Line 17"/>
          <p:cNvSpPr>
            <a:spLocks noChangeShapeType="1"/>
          </p:cNvSpPr>
          <p:nvPr/>
        </p:nvSpPr>
        <p:spPr bwMode="auto">
          <a:xfrm>
            <a:off x="1476375" y="2924175"/>
            <a:ext cx="1584325" cy="215900"/>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15" name="Line 18"/>
          <p:cNvSpPr>
            <a:spLocks noChangeShapeType="1"/>
          </p:cNvSpPr>
          <p:nvPr/>
        </p:nvSpPr>
        <p:spPr bwMode="auto">
          <a:xfrm>
            <a:off x="4067175" y="3068638"/>
            <a:ext cx="1081088" cy="0"/>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pic>
        <p:nvPicPr>
          <p:cNvPr id="76816" name="Picture 19" descr="dglxasset[1]"/>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5219700" y="2708275"/>
            <a:ext cx="962025" cy="1049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17" name="Picture 20"/>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804025" y="1125538"/>
            <a:ext cx="9144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18" name="Picture 7" descr="metab"/>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7451725" y="3284538"/>
            <a:ext cx="868363" cy="11525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19" name="Picture 22"/>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6732588" y="4795838"/>
            <a:ext cx="838200" cy="381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20" name="Picture 23"/>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092950" y="1628775"/>
            <a:ext cx="9144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21" name="Picture 24"/>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524750" y="1773238"/>
            <a:ext cx="9144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6822" name="Line 25"/>
          <p:cNvSpPr>
            <a:spLocks noChangeShapeType="1"/>
          </p:cNvSpPr>
          <p:nvPr/>
        </p:nvSpPr>
        <p:spPr bwMode="auto">
          <a:xfrm>
            <a:off x="5940425" y="1916113"/>
            <a:ext cx="1008063" cy="73025"/>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23" name="Line 26"/>
          <p:cNvSpPr>
            <a:spLocks noChangeShapeType="1"/>
          </p:cNvSpPr>
          <p:nvPr/>
        </p:nvSpPr>
        <p:spPr bwMode="auto">
          <a:xfrm>
            <a:off x="6227763" y="3140075"/>
            <a:ext cx="720725" cy="71438"/>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24" name="Line 27"/>
          <p:cNvSpPr>
            <a:spLocks noChangeShapeType="1"/>
          </p:cNvSpPr>
          <p:nvPr/>
        </p:nvSpPr>
        <p:spPr bwMode="auto">
          <a:xfrm flipV="1">
            <a:off x="3779838" y="1990725"/>
            <a:ext cx="1223962" cy="285750"/>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25" name="Line 29"/>
          <p:cNvSpPr>
            <a:spLocks noChangeShapeType="1"/>
          </p:cNvSpPr>
          <p:nvPr/>
        </p:nvSpPr>
        <p:spPr bwMode="auto">
          <a:xfrm>
            <a:off x="4067175" y="3068638"/>
            <a:ext cx="1081088" cy="1223962"/>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26" name="Line 30"/>
          <p:cNvSpPr>
            <a:spLocks noChangeShapeType="1"/>
          </p:cNvSpPr>
          <p:nvPr/>
        </p:nvSpPr>
        <p:spPr bwMode="auto">
          <a:xfrm>
            <a:off x="5867400" y="4219575"/>
            <a:ext cx="649288" cy="577850"/>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27" name="Line 31"/>
          <p:cNvSpPr>
            <a:spLocks noChangeShapeType="1"/>
          </p:cNvSpPr>
          <p:nvPr/>
        </p:nvSpPr>
        <p:spPr bwMode="auto">
          <a:xfrm flipH="1">
            <a:off x="4643438" y="4435475"/>
            <a:ext cx="503237" cy="576263"/>
          </a:xfrm>
          <a:prstGeom prst="line">
            <a:avLst/>
          </a:prstGeom>
          <a:noFill/>
          <a:ln w="9525">
            <a:solidFill>
              <a:schemeClr val="tx1"/>
            </a:solidFill>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sp>
        <p:nvSpPr>
          <p:cNvPr id="76828" name="Line 32"/>
          <p:cNvSpPr>
            <a:spLocks noChangeShapeType="1"/>
          </p:cNvSpPr>
          <p:nvPr/>
        </p:nvSpPr>
        <p:spPr bwMode="auto">
          <a:xfrm flipV="1">
            <a:off x="5003800" y="5372100"/>
            <a:ext cx="792163" cy="287338"/>
          </a:xfrm>
          <a:prstGeom prst="line">
            <a:avLst/>
          </a:prstGeom>
          <a:noFill/>
          <a:ln w="9525">
            <a:solidFill>
              <a:schemeClr val="tx1"/>
            </a:solidFill>
            <a:prstDash val="lgDashDotDot"/>
            <a:round/>
            <a:headEnd/>
            <a:tailEnd type="triangle" w="med" len="med"/>
          </a:ln>
          <a:extLst>
            <a:ext uri="{909E8E84-426E-40DD-AFC4-6F175D3DCCD1}">
              <a14:hiddenFill xmlns:a14="http://schemas.microsoft.com/office/drawing/2010/main">
                <a:noFill/>
              </a14:hiddenFill>
            </a:ext>
          </a:extLst>
        </p:spPr>
        <p:txBody>
          <a:bodyPr/>
          <a:lstStyle/>
          <a:p>
            <a:pPr eaLnBrk="0" fontAlgn="base" hangingPunct="0">
              <a:spcBef>
                <a:spcPct val="0"/>
              </a:spcBef>
              <a:spcAft>
                <a:spcPct val="0"/>
              </a:spcAft>
            </a:pPr>
            <a:endParaRPr lang="en-US" smtClean="0">
              <a:solidFill>
                <a:srgbClr val="000000"/>
              </a:solidFill>
              <a:latin typeface="Calibri" panose="020F0502020204030204" pitchFamily="34" charset="0"/>
            </a:endParaRPr>
          </a:p>
        </p:txBody>
      </p:sp>
      <p:cxnSp>
        <p:nvCxnSpPr>
          <p:cNvPr id="76829" name="AutoShape 33"/>
          <p:cNvCxnSpPr>
            <a:cxnSpLocks noChangeShapeType="1"/>
          </p:cNvCxnSpPr>
          <p:nvPr/>
        </p:nvCxnSpPr>
        <p:spPr bwMode="auto">
          <a:xfrm rot="16200000" flipV="1">
            <a:off x="5941219" y="5474494"/>
            <a:ext cx="752475" cy="900113"/>
          </a:xfrm>
          <a:prstGeom prst="curvedConnector4">
            <a:avLst>
              <a:gd name="adj1" fmla="val -30380"/>
              <a:gd name="adj2" fmla="val 125398"/>
            </a:avLst>
          </a:prstGeom>
          <a:noFill/>
          <a:ln w="9525">
            <a:solidFill>
              <a:schemeClr val="tx1"/>
            </a:solidFill>
            <a:prstDash val="lgDashDot"/>
            <a:round/>
            <a:headEnd/>
            <a:tailEnd type="triangle" w="med" len="med"/>
          </a:ln>
          <a:extLst>
            <a:ext uri="{909E8E84-426E-40DD-AFC4-6F175D3DCCD1}">
              <a14:hiddenFill xmlns:a14="http://schemas.microsoft.com/office/drawing/2010/main">
                <a:noFill/>
              </a14:hiddenFill>
            </a:ext>
          </a:extLst>
        </p:spPr>
      </p:cxnSp>
      <p:sp>
        <p:nvSpPr>
          <p:cNvPr id="76830" name="Text Box 34"/>
          <p:cNvSpPr txBox="1">
            <a:spLocks noChangeArrowheads="1"/>
          </p:cNvSpPr>
          <p:nvPr/>
        </p:nvSpPr>
        <p:spPr bwMode="auto">
          <a:xfrm>
            <a:off x="3851275" y="5876925"/>
            <a:ext cx="1584325"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2400">
                <a:solidFill>
                  <a:schemeClr val="tx1"/>
                </a:solidFill>
                <a:latin typeface="Arial" panose="020B0604020202020204" pitchFamily="34" charset="0"/>
              </a:defRPr>
            </a:lvl1pPr>
            <a:lvl2pPr marL="742950" indent="-285750">
              <a:spcBef>
                <a:spcPct val="20000"/>
              </a:spcBef>
              <a:buChar char="–"/>
              <a:defRPr sz="20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1600">
                <a:solidFill>
                  <a:schemeClr val="tx1"/>
                </a:solidFill>
                <a:latin typeface="Arial" panose="020B0604020202020204" pitchFamily="34" charset="0"/>
              </a:defRPr>
            </a:lvl4pPr>
            <a:lvl5pPr marL="2057400" indent="-228600">
              <a:spcBef>
                <a:spcPct val="20000"/>
              </a:spcBef>
              <a:buChar char="»"/>
              <a:defRPr sz="16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16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16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16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1600">
                <a:solidFill>
                  <a:schemeClr val="tx1"/>
                </a:solidFill>
                <a:latin typeface="Arial" panose="020B0604020202020204" pitchFamily="34" charset="0"/>
              </a:defRPr>
            </a:lvl9pPr>
          </a:lstStyle>
          <a:p>
            <a:pPr fontAlgn="base">
              <a:spcBef>
                <a:spcPct val="50000"/>
              </a:spcBef>
              <a:spcAft>
                <a:spcPct val="0"/>
              </a:spcAft>
              <a:buFontTx/>
              <a:buNone/>
            </a:pPr>
            <a:r>
              <a:rPr lang="en-GB" altLang="en-US" sz="1800" b="1" smtClean="0">
                <a:solidFill>
                  <a:srgbClr val="000000"/>
                </a:solidFill>
                <a:latin typeface="Calibri" panose="020F0502020204030204" pitchFamily="34" charset="0"/>
                <a:ea typeface="MS PGothic" panose="020B0600070205080204" pitchFamily="34" charset="-128"/>
                <a:cs typeface="Arial" panose="020B0604020202020204" pitchFamily="34" charset="0"/>
              </a:rPr>
              <a:t>Construction</a:t>
            </a:r>
          </a:p>
        </p:txBody>
      </p:sp>
      <p:sp>
        <p:nvSpPr>
          <p:cNvPr id="76831" name="Text Box 35"/>
          <p:cNvSpPr txBox="1">
            <a:spLocks noChangeArrowheads="1"/>
          </p:cNvSpPr>
          <p:nvPr/>
        </p:nvSpPr>
        <p:spPr bwMode="auto">
          <a:xfrm>
            <a:off x="6659563" y="6019800"/>
            <a:ext cx="1584325" cy="366713"/>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a:spAutoFit/>
          </a:bodyPr>
          <a:lstStyle>
            <a:lvl1pPr>
              <a:spcBef>
                <a:spcPct val="20000"/>
              </a:spcBef>
              <a:buChar char="•"/>
              <a:defRPr sz="2400">
                <a:solidFill>
                  <a:schemeClr val="tx1"/>
                </a:solidFill>
                <a:latin typeface="Arial" panose="020B0604020202020204" pitchFamily="34" charset="0"/>
              </a:defRPr>
            </a:lvl1pPr>
            <a:lvl2pPr marL="742950" indent="-285750">
              <a:spcBef>
                <a:spcPct val="20000"/>
              </a:spcBef>
              <a:buChar char="–"/>
              <a:defRPr sz="20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1600">
                <a:solidFill>
                  <a:schemeClr val="tx1"/>
                </a:solidFill>
                <a:latin typeface="Arial" panose="020B0604020202020204" pitchFamily="34" charset="0"/>
              </a:defRPr>
            </a:lvl4pPr>
            <a:lvl5pPr marL="2057400" indent="-228600">
              <a:spcBef>
                <a:spcPct val="20000"/>
              </a:spcBef>
              <a:buChar char="»"/>
              <a:defRPr sz="16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16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16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16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1600">
                <a:solidFill>
                  <a:schemeClr val="tx1"/>
                </a:solidFill>
                <a:latin typeface="Arial" panose="020B0604020202020204" pitchFamily="34" charset="0"/>
              </a:defRPr>
            </a:lvl9pPr>
          </a:lstStyle>
          <a:p>
            <a:pPr fontAlgn="base">
              <a:spcBef>
                <a:spcPct val="50000"/>
              </a:spcBef>
              <a:spcAft>
                <a:spcPct val="0"/>
              </a:spcAft>
              <a:buFontTx/>
              <a:buNone/>
            </a:pPr>
            <a:r>
              <a:rPr lang="en-GB" altLang="en-US" sz="1800" b="1" smtClean="0">
                <a:solidFill>
                  <a:srgbClr val="000000"/>
                </a:solidFill>
                <a:latin typeface="Calibri" panose="020F0502020204030204" pitchFamily="34" charset="0"/>
                <a:ea typeface="MS PGothic" panose="020B0600070205080204" pitchFamily="34" charset="-128"/>
                <a:cs typeface="Arial" panose="020B0604020202020204" pitchFamily="34" charset="0"/>
              </a:rPr>
              <a:t>Validation</a:t>
            </a:r>
          </a:p>
        </p:txBody>
      </p:sp>
      <p:pic>
        <p:nvPicPr>
          <p:cNvPr id="76832" name="Picture 39"/>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019925" y="2779713"/>
            <a:ext cx="9144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6833" name="Picture 43"/>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211638" y="5011738"/>
            <a:ext cx="9144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6834" name="Text Box 44"/>
          <p:cNvSpPr txBox="1">
            <a:spLocks noChangeArrowheads="1"/>
          </p:cNvSpPr>
          <p:nvPr/>
        </p:nvSpPr>
        <p:spPr bwMode="auto">
          <a:xfrm>
            <a:off x="468313" y="4933950"/>
            <a:ext cx="3240087" cy="2166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2400">
                <a:solidFill>
                  <a:schemeClr val="tx1"/>
                </a:solidFill>
                <a:latin typeface="Arial" panose="020B0604020202020204" pitchFamily="34" charset="0"/>
              </a:defRPr>
            </a:lvl1pPr>
            <a:lvl2pPr marL="742950" indent="-285750">
              <a:spcBef>
                <a:spcPct val="20000"/>
              </a:spcBef>
              <a:buChar char="–"/>
              <a:defRPr sz="2000">
                <a:solidFill>
                  <a:schemeClr val="tx1"/>
                </a:solidFill>
                <a:latin typeface="Arial" panose="020B0604020202020204" pitchFamily="34" charset="0"/>
              </a:defRPr>
            </a:lvl2pPr>
            <a:lvl3pPr marL="1143000" indent="-228600">
              <a:spcBef>
                <a:spcPct val="20000"/>
              </a:spcBef>
              <a:buChar char="•"/>
              <a:defRPr sz="2400">
                <a:solidFill>
                  <a:schemeClr val="tx1"/>
                </a:solidFill>
                <a:latin typeface="Arial" panose="020B0604020202020204" pitchFamily="34" charset="0"/>
              </a:defRPr>
            </a:lvl3pPr>
            <a:lvl4pPr marL="1600200" indent="-228600">
              <a:spcBef>
                <a:spcPct val="20000"/>
              </a:spcBef>
              <a:buChar char="–"/>
              <a:defRPr sz="1600">
                <a:solidFill>
                  <a:schemeClr val="tx1"/>
                </a:solidFill>
                <a:latin typeface="Arial" panose="020B0604020202020204" pitchFamily="34" charset="0"/>
              </a:defRPr>
            </a:lvl4pPr>
            <a:lvl5pPr marL="2057400" indent="-228600">
              <a:spcBef>
                <a:spcPct val="20000"/>
              </a:spcBef>
              <a:buChar char="»"/>
              <a:defRPr sz="1600">
                <a:solidFill>
                  <a:schemeClr val="tx1"/>
                </a:solidFill>
                <a:latin typeface="Arial" panose="020B0604020202020204" pitchFamily="34" charset="0"/>
              </a:defRPr>
            </a:lvl5pPr>
            <a:lvl6pPr marL="2514600" indent="-228600" eaLnBrk="0" fontAlgn="base" hangingPunct="0">
              <a:spcBef>
                <a:spcPct val="20000"/>
              </a:spcBef>
              <a:spcAft>
                <a:spcPct val="0"/>
              </a:spcAft>
              <a:buChar char="»"/>
              <a:defRPr sz="1600">
                <a:solidFill>
                  <a:schemeClr val="tx1"/>
                </a:solidFill>
                <a:latin typeface="Arial" panose="020B0604020202020204" pitchFamily="34" charset="0"/>
              </a:defRPr>
            </a:lvl6pPr>
            <a:lvl7pPr marL="2971800" indent="-228600" eaLnBrk="0" fontAlgn="base" hangingPunct="0">
              <a:spcBef>
                <a:spcPct val="20000"/>
              </a:spcBef>
              <a:spcAft>
                <a:spcPct val="0"/>
              </a:spcAft>
              <a:buChar char="»"/>
              <a:defRPr sz="1600">
                <a:solidFill>
                  <a:schemeClr val="tx1"/>
                </a:solidFill>
                <a:latin typeface="Arial" panose="020B0604020202020204" pitchFamily="34" charset="0"/>
              </a:defRPr>
            </a:lvl7pPr>
            <a:lvl8pPr marL="3429000" indent="-228600" eaLnBrk="0" fontAlgn="base" hangingPunct="0">
              <a:spcBef>
                <a:spcPct val="20000"/>
              </a:spcBef>
              <a:spcAft>
                <a:spcPct val="0"/>
              </a:spcAft>
              <a:buChar char="»"/>
              <a:defRPr sz="1600">
                <a:solidFill>
                  <a:schemeClr val="tx1"/>
                </a:solidFill>
                <a:latin typeface="Arial" panose="020B0604020202020204" pitchFamily="34" charset="0"/>
              </a:defRPr>
            </a:lvl8pPr>
            <a:lvl9pPr marL="3886200" indent="-228600" eaLnBrk="0" fontAlgn="base" hangingPunct="0">
              <a:spcBef>
                <a:spcPct val="20000"/>
              </a:spcBef>
              <a:spcAft>
                <a:spcPct val="0"/>
              </a:spcAft>
              <a:buChar char="»"/>
              <a:defRPr sz="1600">
                <a:solidFill>
                  <a:schemeClr val="tx1"/>
                </a:solidFill>
                <a:latin typeface="Arial" panose="020B0604020202020204" pitchFamily="34" charset="0"/>
              </a:defRPr>
            </a:lvl9pPr>
          </a:lstStyle>
          <a:p>
            <a:pPr fontAlgn="base">
              <a:spcBef>
                <a:spcPct val="50000"/>
              </a:spcBef>
              <a:spcAft>
                <a:spcPct val="0"/>
              </a:spcAft>
              <a:buFontTx/>
              <a:buNone/>
            </a:pPr>
            <a:r>
              <a:rPr lang="en-GB" altLang="en-US" sz="2800" smtClean="0">
                <a:solidFill>
                  <a:srgbClr val="000000"/>
                </a:solidFill>
                <a:latin typeface="Calibri" panose="020F0502020204030204" pitchFamily="34" charset="0"/>
                <a:ea typeface="MS PGothic" panose="020B0600070205080204" pitchFamily="34" charset="-128"/>
                <a:cs typeface="Arial" panose="020B0604020202020204" pitchFamily="34" charset="0"/>
              </a:rPr>
              <a:t>ISA infrastructure provides a directory structure for experiments</a:t>
            </a:r>
          </a:p>
          <a:p>
            <a:pPr fontAlgn="base">
              <a:spcBef>
                <a:spcPct val="50000"/>
              </a:spcBef>
              <a:spcAft>
                <a:spcPct val="0"/>
              </a:spcAft>
              <a:buFontTx/>
              <a:buNone/>
            </a:pPr>
            <a:endParaRPr lang="en-GB" altLang="en-US" sz="1600" smtClean="0">
              <a:solidFill>
                <a:srgbClr val="000000"/>
              </a:solidFill>
              <a:ea typeface="MS PGothic" panose="020B0600070205080204" pitchFamily="34" charset="-128"/>
              <a:cs typeface="Arial" panose="020B0604020202020204" pitchFamily="34" charset="0"/>
            </a:endParaRPr>
          </a:p>
        </p:txBody>
      </p:sp>
      <p:pic>
        <p:nvPicPr>
          <p:cNvPr id="76835" name="Picture 46" descr="infra_logo"/>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6656388" y="6237288"/>
            <a:ext cx="2163762" cy="4810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76836" name="Group 36"/>
          <p:cNvGrpSpPr>
            <a:grpSpLocks/>
          </p:cNvGrpSpPr>
          <p:nvPr/>
        </p:nvGrpSpPr>
        <p:grpSpPr bwMode="auto">
          <a:xfrm>
            <a:off x="3563938" y="5011738"/>
            <a:ext cx="792162" cy="792162"/>
            <a:chOff x="2245" y="3339"/>
            <a:chExt cx="499" cy="499"/>
          </a:xfrm>
        </p:grpSpPr>
        <p:pic>
          <p:nvPicPr>
            <p:cNvPr id="76844" name="Picture 37" descr="Document-icon"/>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2245" y="3339"/>
              <a:ext cx="499" cy="4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110" name="Text Box 38"/>
            <p:cNvSpPr txBox="1">
              <a:spLocks/>
            </p:cNvSpPr>
            <p:nvPr/>
          </p:nvSpPr>
          <p:spPr bwMode="auto">
            <a:xfrm>
              <a:off x="2315" y="3521"/>
              <a:ext cx="338" cy="2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none">
              <a:spAutoFit/>
            </a:bodyPr>
            <a:lstStyle/>
            <a:p>
              <a:pPr>
                <a:defRPr/>
              </a:pPr>
              <a:r>
                <a:rPr lang="en-GB" sz="1600" b="1">
                  <a:solidFill>
                    <a:srgbClr val="000000"/>
                  </a:solidFill>
                  <a:latin typeface="Arial Narrow" charset="0"/>
                  <a:ea typeface="ＭＳ Ｐゴシック" charset="0"/>
                  <a:cs typeface="Arial" charset="0"/>
                </a:rPr>
                <a:t>SOP</a:t>
              </a:r>
            </a:p>
          </p:txBody>
        </p:sp>
      </p:grpSp>
      <p:grpSp>
        <p:nvGrpSpPr>
          <p:cNvPr id="76837" name="Group 39"/>
          <p:cNvGrpSpPr>
            <a:grpSpLocks/>
          </p:cNvGrpSpPr>
          <p:nvPr/>
        </p:nvGrpSpPr>
        <p:grpSpPr bwMode="auto">
          <a:xfrm>
            <a:off x="7812088" y="2924175"/>
            <a:ext cx="792162" cy="792163"/>
            <a:chOff x="2245" y="3339"/>
            <a:chExt cx="499" cy="499"/>
          </a:xfrm>
        </p:grpSpPr>
        <p:pic>
          <p:nvPicPr>
            <p:cNvPr id="76842" name="Picture 40" descr="Document-icon"/>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2245" y="3339"/>
              <a:ext cx="499" cy="4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113" name="Text Box 41"/>
            <p:cNvSpPr txBox="1">
              <a:spLocks/>
            </p:cNvSpPr>
            <p:nvPr/>
          </p:nvSpPr>
          <p:spPr bwMode="auto">
            <a:xfrm>
              <a:off x="2315" y="3521"/>
              <a:ext cx="338" cy="2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none">
              <a:spAutoFit/>
            </a:bodyPr>
            <a:lstStyle/>
            <a:p>
              <a:pPr>
                <a:defRPr/>
              </a:pPr>
              <a:r>
                <a:rPr lang="en-GB" sz="1600" b="1">
                  <a:solidFill>
                    <a:srgbClr val="000000"/>
                  </a:solidFill>
                  <a:latin typeface="Arial Narrow" charset="0"/>
                  <a:ea typeface="ＭＳ Ｐゴシック" charset="0"/>
                  <a:cs typeface="Arial" charset="0"/>
                </a:rPr>
                <a:t>SOP</a:t>
              </a:r>
            </a:p>
          </p:txBody>
        </p:sp>
      </p:grpSp>
      <p:grpSp>
        <p:nvGrpSpPr>
          <p:cNvPr id="76838" name="Group 42"/>
          <p:cNvGrpSpPr>
            <a:grpSpLocks/>
          </p:cNvGrpSpPr>
          <p:nvPr/>
        </p:nvGrpSpPr>
        <p:grpSpPr bwMode="auto">
          <a:xfrm>
            <a:off x="7667625" y="981075"/>
            <a:ext cx="792163" cy="792163"/>
            <a:chOff x="2245" y="3339"/>
            <a:chExt cx="499" cy="499"/>
          </a:xfrm>
        </p:grpSpPr>
        <p:pic>
          <p:nvPicPr>
            <p:cNvPr id="76840" name="Picture 43" descr="Document-icon"/>
            <p:cNvPicPr>
              <a:picLocks noChangeAspect="1" noChangeArrowheads="1"/>
            </p:cNvPicPr>
            <p:nvPr/>
          </p:nvPicPr>
          <p:blipFill>
            <a:blip r:embed="rId11">
              <a:extLst>
                <a:ext uri="{28A0092B-C50C-407E-A947-70E740481C1C}">
                  <a14:useLocalDpi xmlns:a14="http://schemas.microsoft.com/office/drawing/2010/main" val="0"/>
                </a:ext>
              </a:extLst>
            </a:blip>
            <a:srcRect/>
            <a:stretch>
              <a:fillRect/>
            </a:stretch>
          </p:blipFill>
          <p:spPr bwMode="auto">
            <a:xfrm>
              <a:off x="2245" y="3339"/>
              <a:ext cx="499" cy="4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116" name="Text Box 44"/>
            <p:cNvSpPr txBox="1">
              <a:spLocks/>
            </p:cNvSpPr>
            <p:nvPr/>
          </p:nvSpPr>
          <p:spPr bwMode="auto">
            <a:xfrm>
              <a:off x="2315" y="3521"/>
              <a:ext cx="338" cy="2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Lst>
          </p:spPr>
          <p:txBody>
            <a:bodyPr wrap="none">
              <a:spAutoFit/>
            </a:bodyPr>
            <a:lstStyle/>
            <a:p>
              <a:pPr>
                <a:defRPr/>
              </a:pPr>
              <a:r>
                <a:rPr lang="en-GB" sz="1600" b="1">
                  <a:solidFill>
                    <a:srgbClr val="000000"/>
                  </a:solidFill>
                  <a:latin typeface="Arial Narrow" charset="0"/>
                  <a:ea typeface="ＭＳ Ｐゴシック" charset="0"/>
                  <a:cs typeface="Arial" charset="0"/>
                </a:rPr>
                <a:t>SOP</a:t>
              </a:r>
            </a:p>
          </p:txBody>
        </p:sp>
      </p:grpSp>
      <p:pic>
        <p:nvPicPr>
          <p:cNvPr id="76839" name="Picture 45" descr="maths"/>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5076825" y="4076700"/>
            <a:ext cx="719138" cy="71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4934494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a:spLocks noGrp="1"/>
          </p:cNvSpPr>
          <p:nvPr>
            <p:ph type="title"/>
          </p:nvPr>
        </p:nvSpPr>
        <p:spPr>
          <a:xfrm>
            <a:off x="179511" y="188640"/>
            <a:ext cx="8962901" cy="1080120"/>
          </a:xfrm>
        </p:spPr>
        <p:txBody>
          <a:bodyPr>
            <a:noAutofit/>
          </a:bodyPr>
          <a:lstStyle/>
          <a:p>
            <a:r>
              <a:rPr lang="en-US" sz="2800" dirty="0" smtClean="0">
                <a:solidFill>
                  <a:srgbClr val="FFFFFF"/>
                </a:solidFill>
              </a:rPr>
              <a:t>Retaining context, supporting decision making</a:t>
            </a:r>
            <a:r>
              <a:rPr lang="en-US" sz="2800" i="1" dirty="0" smtClean="0">
                <a:solidFill>
                  <a:srgbClr val="FFFFFF"/>
                </a:solidFill>
              </a:rPr>
              <a:t/>
            </a:r>
            <a:br>
              <a:rPr lang="en-US" sz="2800" i="1" dirty="0" smtClean="0">
                <a:solidFill>
                  <a:srgbClr val="FFFFFF"/>
                </a:solidFill>
              </a:rPr>
            </a:br>
            <a:r>
              <a:rPr lang="en-US" sz="2800" i="1" dirty="0" smtClean="0">
                <a:solidFill>
                  <a:srgbClr val="FFFFFF"/>
                </a:solidFill>
              </a:rPr>
              <a:t>Towards data </a:t>
            </a:r>
            <a:r>
              <a:rPr lang="en-US" sz="2800" i="1" dirty="0" err="1" smtClean="0">
                <a:solidFill>
                  <a:srgbClr val="FFFFFF"/>
                </a:solidFill>
              </a:rPr>
              <a:t>harmonisation</a:t>
            </a:r>
            <a:r>
              <a:rPr lang="en-US" sz="2800" i="1" dirty="0" smtClean="0">
                <a:solidFill>
                  <a:srgbClr val="FFFFFF"/>
                </a:solidFill>
              </a:rPr>
              <a:t> and indexing</a:t>
            </a:r>
            <a:endParaRPr lang="en-US" sz="2800" i="1" dirty="0">
              <a:solidFill>
                <a:srgbClr val="FFFFFF"/>
              </a:solidFill>
            </a:endParaRPr>
          </a:p>
        </p:txBody>
      </p:sp>
      <p:pic>
        <p:nvPicPr>
          <p:cNvPr id="14337" name="Picture 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09550" y="1586954"/>
            <a:ext cx="8724900" cy="4578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extBox 1"/>
          <p:cNvSpPr txBox="1"/>
          <p:nvPr/>
        </p:nvSpPr>
        <p:spPr>
          <a:xfrm>
            <a:off x="209550" y="5661248"/>
            <a:ext cx="1947969" cy="369332"/>
          </a:xfrm>
          <a:prstGeom prst="rect">
            <a:avLst/>
          </a:prstGeom>
          <a:noFill/>
        </p:spPr>
        <p:txBody>
          <a:bodyPr wrap="none" rtlCol="0">
            <a:spAutoFit/>
          </a:bodyPr>
          <a:lstStyle/>
          <a:p>
            <a:r>
              <a:rPr lang="en-GB" dirty="0" smtClean="0"/>
              <a:t>[Susanna </a:t>
            </a:r>
            <a:r>
              <a:rPr lang="en-GB" dirty="0" err="1" smtClean="0"/>
              <a:t>Sansone</a:t>
            </a:r>
            <a:r>
              <a:rPr lang="en-GB" dirty="0" smtClean="0"/>
              <a:t>]</a:t>
            </a:r>
            <a:endParaRPr lang="en-GB" dirty="0"/>
          </a:p>
        </p:txBody>
      </p:sp>
    </p:spTree>
    <p:extLst>
      <p:ext uri="{BB962C8B-B14F-4D97-AF65-F5344CB8AC3E}">
        <p14:creationId xmlns:p14="http://schemas.microsoft.com/office/powerpoint/2010/main" val="2057058110"/>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1520" y="197768"/>
            <a:ext cx="8784976" cy="1143000"/>
          </a:xfrm>
        </p:spPr>
        <p:txBody>
          <a:bodyPr>
            <a:normAutofit fontScale="90000"/>
          </a:bodyPr>
          <a:lstStyle/>
          <a:p>
            <a:r>
              <a:rPr lang="en-GB" dirty="0" smtClean="0"/>
              <a:t>… with integrated tooling</a:t>
            </a:r>
            <a:br>
              <a:rPr lang="en-GB" dirty="0" smtClean="0"/>
            </a:br>
            <a:r>
              <a:rPr lang="en-GB" sz="3100" dirty="0" smtClean="0"/>
              <a:t>metadata annotation against standards</a:t>
            </a:r>
            <a:br>
              <a:rPr lang="en-GB" sz="3100" dirty="0" smtClean="0"/>
            </a:br>
            <a:r>
              <a:rPr lang="en-GB" sz="3100" dirty="0" smtClean="0"/>
              <a:t>model validation, comparison and simulation</a:t>
            </a:r>
            <a:endParaRPr lang="en-GB" sz="3100" dirty="0"/>
          </a:p>
        </p:txBody>
      </p:sp>
      <p:pic>
        <p:nvPicPr>
          <p:cNvPr id="33" name="Picture 32"/>
          <p:cNvPicPr>
            <a:picLocks noChangeAspect="1"/>
          </p:cNvPicPr>
          <p:nvPr/>
        </p:nvPicPr>
        <p:blipFill rotWithShape="1">
          <a:blip r:embed="rId3"/>
          <a:srcRect l="9208" t="16310" r="6816"/>
          <a:stretch/>
        </p:blipFill>
        <p:spPr>
          <a:xfrm>
            <a:off x="249383" y="1700808"/>
            <a:ext cx="4250610" cy="2589715"/>
          </a:xfrm>
          <a:prstGeom prst="rect">
            <a:avLst/>
          </a:prstGeom>
        </p:spPr>
      </p:pic>
      <p:sp>
        <p:nvSpPr>
          <p:cNvPr id="19" name="Rectangle 18"/>
          <p:cNvSpPr/>
          <p:nvPr/>
        </p:nvSpPr>
        <p:spPr>
          <a:xfrm>
            <a:off x="2522919" y="1700808"/>
            <a:ext cx="2409121" cy="369332"/>
          </a:xfrm>
          <a:prstGeom prst="rect">
            <a:avLst/>
          </a:prstGeom>
          <a:solidFill>
            <a:schemeClr val="tx2"/>
          </a:solidFill>
        </p:spPr>
        <p:txBody>
          <a:bodyPr wrap="none">
            <a:spAutoFit/>
          </a:bodyPr>
          <a:lstStyle/>
          <a:p>
            <a:r>
              <a:rPr lang="en-GB" dirty="0" smtClean="0">
                <a:solidFill>
                  <a:schemeClr val="bg1"/>
                </a:solidFill>
              </a:rPr>
              <a:t>SBML Model simulation</a:t>
            </a:r>
          </a:p>
        </p:txBody>
      </p:sp>
      <p:pic>
        <p:nvPicPr>
          <p:cNvPr id="15"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2161687" y="2204864"/>
            <a:ext cx="722463" cy="54803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34" name="Picture 33" descr="Screen Shot 2016-09-16 at 09.34.08.png"/>
          <p:cNvPicPr>
            <a:picLocks noChangeAspect="1"/>
          </p:cNvPicPr>
          <p:nvPr/>
        </p:nvPicPr>
        <p:blipFill rotWithShape="1">
          <a:blip r:embed="rId5" cstate="print">
            <a:extLst>
              <a:ext uri="{28A0092B-C50C-407E-A947-70E740481C1C}">
                <a14:useLocalDpi xmlns:a14="http://schemas.microsoft.com/office/drawing/2010/main" val="0"/>
              </a:ext>
            </a:extLst>
          </a:blip>
          <a:srcRect r="30844"/>
          <a:stretch/>
        </p:blipFill>
        <p:spPr>
          <a:xfrm>
            <a:off x="5498502" y="1685197"/>
            <a:ext cx="3610002" cy="2607899"/>
          </a:xfrm>
          <a:prstGeom prst="rect">
            <a:avLst/>
          </a:prstGeom>
        </p:spPr>
      </p:pic>
      <p:pic>
        <p:nvPicPr>
          <p:cNvPr id="17" name="Picture 10" descr="OneStopSEEKTop.png"/>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260471" y="4415561"/>
            <a:ext cx="2280015" cy="2325807"/>
          </a:xfrm>
          <a:prstGeom prst="rect">
            <a:avLst/>
          </a:prstGeom>
          <a:noFill/>
          <a:ln w="9525">
            <a:solidFill>
              <a:schemeClr val="bg1">
                <a:lumMod val="85000"/>
              </a:schemeClr>
            </a:solidFill>
            <a:miter lim="800000"/>
            <a:headEnd/>
            <a:tailEnd/>
          </a:ln>
          <a:effectLst>
            <a:glow rad="63500">
              <a:schemeClr val="accent1">
                <a:satMod val="175000"/>
                <a:alpha val="40000"/>
              </a:schemeClr>
            </a:glow>
          </a:effectLst>
          <a:extLst>
            <a:ext uri="{909E8E84-426E-40DD-AFC4-6F175D3DCCD1}">
              <a14:hiddenFill xmlns:a14="http://schemas.microsoft.com/office/drawing/2010/main">
                <a:solidFill>
                  <a:srgbClr val="FFFFFF"/>
                </a:solidFill>
              </a14:hiddenFill>
            </a:ext>
          </a:extLst>
        </p:spPr>
      </p:pic>
      <p:pic>
        <p:nvPicPr>
          <p:cNvPr id="20" name="Picture 2"/>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08520" y="5661912"/>
            <a:ext cx="1239461" cy="9257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8" name="Rectangle 17"/>
          <p:cNvSpPr/>
          <p:nvPr/>
        </p:nvSpPr>
        <p:spPr>
          <a:xfrm>
            <a:off x="1785191" y="5251753"/>
            <a:ext cx="2016224" cy="369332"/>
          </a:xfrm>
          <a:prstGeom prst="rect">
            <a:avLst/>
          </a:prstGeom>
          <a:solidFill>
            <a:schemeClr val="tx2"/>
          </a:solidFill>
        </p:spPr>
        <p:txBody>
          <a:bodyPr wrap="square">
            <a:spAutoFit/>
          </a:bodyPr>
          <a:lstStyle/>
          <a:p>
            <a:r>
              <a:rPr lang="en-GB" dirty="0" smtClean="0">
                <a:solidFill>
                  <a:schemeClr val="bg1"/>
                </a:solidFill>
              </a:rPr>
              <a:t>Model comparison</a:t>
            </a:r>
          </a:p>
        </p:txBody>
      </p:sp>
      <p:sp>
        <p:nvSpPr>
          <p:cNvPr id="35" name="Rectangle 34"/>
          <p:cNvSpPr/>
          <p:nvPr/>
        </p:nvSpPr>
        <p:spPr>
          <a:xfrm>
            <a:off x="7236296" y="1907540"/>
            <a:ext cx="1810304" cy="369332"/>
          </a:xfrm>
          <a:prstGeom prst="rect">
            <a:avLst/>
          </a:prstGeom>
          <a:solidFill>
            <a:schemeClr val="tx2"/>
          </a:solidFill>
          <a:ln>
            <a:solidFill>
              <a:schemeClr val="accent1"/>
            </a:solidFill>
          </a:ln>
        </p:spPr>
        <p:txBody>
          <a:bodyPr wrap="none">
            <a:spAutoFit/>
          </a:bodyPr>
          <a:lstStyle/>
          <a:p>
            <a:r>
              <a:rPr lang="en-GB" dirty="0" smtClean="0">
                <a:solidFill>
                  <a:schemeClr val="bg1"/>
                </a:solidFill>
              </a:rPr>
              <a:t>Model versioning</a:t>
            </a:r>
            <a:endParaRPr lang="en-GB" dirty="0">
              <a:solidFill>
                <a:schemeClr val="bg1"/>
              </a:solidFill>
            </a:endParaRPr>
          </a:p>
        </p:txBody>
      </p:sp>
      <p:pic>
        <p:nvPicPr>
          <p:cNvPr id="37" name="Picture 36"/>
          <p:cNvPicPr>
            <a:picLocks noChangeAspect="1"/>
          </p:cNvPicPr>
          <p:nvPr/>
        </p:nvPicPr>
        <p:blipFill>
          <a:blip r:embed="rId8"/>
          <a:stretch>
            <a:fillRect/>
          </a:stretch>
        </p:blipFill>
        <p:spPr>
          <a:xfrm>
            <a:off x="5262360" y="4615432"/>
            <a:ext cx="3784240" cy="2125936"/>
          </a:xfrm>
          <a:prstGeom prst="rect">
            <a:avLst/>
          </a:prstGeom>
        </p:spPr>
      </p:pic>
      <p:sp>
        <p:nvSpPr>
          <p:cNvPr id="39" name="Rectangle 38"/>
          <p:cNvSpPr/>
          <p:nvPr/>
        </p:nvSpPr>
        <p:spPr>
          <a:xfrm>
            <a:off x="6444208" y="4415561"/>
            <a:ext cx="2492734" cy="369332"/>
          </a:xfrm>
          <a:prstGeom prst="rect">
            <a:avLst/>
          </a:prstGeom>
          <a:solidFill>
            <a:schemeClr val="tx2"/>
          </a:solidFill>
          <a:ln>
            <a:solidFill>
              <a:schemeClr val="accent1"/>
            </a:solidFill>
          </a:ln>
        </p:spPr>
        <p:txBody>
          <a:bodyPr wrap="none">
            <a:spAutoFit/>
          </a:bodyPr>
          <a:lstStyle/>
          <a:p>
            <a:r>
              <a:rPr lang="en-GB" dirty="0" smtClean="0">
                <a:solidFill>
                  <a:schemeClr val="bg1"/>
                </a:solidFill>
              </a:rPr>
              <a:t>Reproducing simulations</a:t>
            </a:r>
            <a:endParaRPr lang="en-GB" dirty="0">
              <a:solidFill>
                <a:schemeClr val="bg1"/>
              </a:solidFill>
            </a:endParaRPr>
          </a:p>
        </p:txBody>
      </p:sp>
      <p:pic>
        <p:nvPicPr>
          <p:cNvPr id="40" name="Picture 39"/>
          <p:cNvPicPr>
            <a:picLocks noChangeAspect="1"/>
          </p:cNvPicPr>
          <p:nvPr/>
        </p:nvPicPr>
        <p:blipFill rotWithShape="1">
          <a:blip r:embed="rId9" cstate="print">
            <a:extLst>
              <a:ext uri="{28A0092B-C50C-407E-A947-70E740481C1C}">
                <a14:useLocalDpi xmlns:a14="http://schemas.microsoft.com/office/drawing/2010/main" val="0"/>
              </a:ext>
            </a:extLst>
          </a:blip>
          <a:srcRect l="56981" t="47157" r="26987" b="38018"/>
          <a:stretch/>
        </p:blipFill>
        <p:spPr>
          <a:xfrm>
            <a:off x="8131997" y="5530679"/>
            <a:ext cx="914603" cy="666641"/>
          </a:xfrm>
          <a:prstGeom prst="rect">
            <a:avLst/>
          </a:prstGeom>
        </p:spPr>
      </p:pic>
      <p:sp>
        <p:nvSpPr>
          <p:cNvPr id="41" name="TextBox 40"/>
          <p:cNvSpPr txBox="1"/>
          <p:nvPr/>
        </p:nvSpPr>
        <p:spPr>
          <a:xfrm>
            <a:off x="2616851" y="6424720"/>
            <a:ext cx="6343275" cy="369332"/>
          </a:xfrm>
          <a:prstGeom prst="rect">
            <a:avLst/>
          </a:prstGeom>
          <a:noFill/>
        </p:spPr>
        <p:txBody>
          <a:bodyPr wrap="none" rtlCol="0">
            <a:spAutoFit/>
          </a:bodyPr>
          <a:lstStyle/>
          <a:p>
            <a:r>
              <a:rPr lang="en-GB" dirty="0" smtClean="0"/>
              <a:t>[Jacky Snoep, Dagmar </a:t>
            </a:r>
            <a:r>
              <a:rPr lang="en-GB" dirty="0" err="1" smtClean="0"/>
              <a:t>Waltemate</a:t>
            </a:r>
            <a:r>
              <a:rPr lang="en-GB" dirty="0" smtClean="0"/>
              <a:t>, </a:t>
            </a:r>
            <a:r>
              <a:rPr lang="en-GB" dirty="0" smtClean="0">
                <a:latin typeface="Corbel" panose="020B0503020204020204" pitchFamily="34" charset="0"/>
              </a:rPr>
              <a:t>Martin </a:t>
            </a:r>
            <a:r>
              <a:rPr lang="en-GB" dirty="0">
                <a:latin typeface="Corbel" panose="020B0503020204020204" pitchFamily="34" charset="0"/>
              </a:rPr>
              <a:t>Peters, Martin </a:t>
            </a:r>
            <a:r>
              <a:rPr lang="en-GB" dirty="0" smtClean="0">
                <a:latin typeface="Corbel" panose="020B0503020204020204" pitchFamily="34" charset="0"/>
              </a:rPr>
              <a:t>Scharm] </a:t>
            </a:r>
            <a:endParaRPr lang="en-GB" dirty="0">
              <a:latin typeface="Corbel" panose="020B0503020204020204" pitchFamily="34" charset="0"/>
            </a:endParaRPr>
          </a:p>
        </p:txBody>
      </p:sp>
      <p:pic>
        <p:nvPicPr>
          <p:cNvPr id="29" name="Picture 2"/>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4459250" y="2874018"/>
            <a:ext cx="817252" cy="77892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1" name="Picture 4"/>
          <p:cNvPicPr>
            <a:picLocks noChangeAspect="1" noChangeArrowheads="1"/>
          </p:cNvPicPr>
          <p:nvPr/>
        </p:nvPicPr>
        <p:blipFill rotWithShape="1">
          <a:blip r:embed="rId11" cstate="print">
            <a:extLst>
              <a:ext uri="{28A0092B-C50C-407E-A947-70E740481C1C}">
                <a14:useLocalDpi xmlns:a14="http://schemas.microsoft.com/office/drawing/2010/main" val="0"/>
              </a:ext>
            </a:extLst>
          </a:blip>
          <a:srcRect t="12618"/>
          <a:stretch/>
        </p:blipFill>
        <p:spPr bwMode="auto">
          <a:xfrm>
            <a:off x="4498554" y="3634272"/>
            <a:ext cx="693689" cy="5648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2" name="Picture 4"/>
          <p:cNvPicPr>
            <a:picLocks noChangeAspect="1" noChangeArrowheads="1"/>
          </p:cNvPicPr>
          <p:nvPr/>
        </p:nvPicPr>
        <p:blipFill>
          <a:blip r:embed="rId12" cstate="print">
            <a:extLst>
              <a:ext uri="{28A0092B-C50C-407E-A947-70E740481C1C}">
                <a14:useLocalDpi xmlns:a14="http://schemas.microsoft.com/office/drawing/2010/main" val="0"/>
              </a:ext>
            </a:extLst>
          </a:blip>
          <a:srcRect/>
          <a:stretch>
            <a:fillRect/>
          </a:stretch>
        </p:blipFill>
        <p:spPr bwMode="auto">
          <a:xfrm>
            <a:off x="4463658" y="2380122"/>
            <a:ext cx="763479" cy="47646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997505745"/>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9512" y="116632"/>
            <a:ext cx="8229600" cy="1143000"/>
          </a:xfrm>
        </p:spPr>
        <p:txBody>
          <a:bodyPr>
            <a:normAutofit fontScale="90000"/>
          </a:bodyPr>
          <a:lstStyle/>
          <a:p>
            <a:r>
              <a:rPr lang="en-US" dirty="0" smtClean="0">
                <a:solidFill>
                  <a:schemeClr val="tx2">
                    <a:lumMod val="60000"/>
                    <a:lumOff val="40000"/>
                  </a:schemeClr>
                </a:solidFill>
              </a:rPr>
              <a:t>FA</a:t>
            </a:r>
            <a:r>
              <a:rPr lang="en-US" sz="6000" dirty="0" smtClean="0">
                <a:solidFill>
                  <a:srgbClr val="FFFFFF"/>
                </a:solidFill>
              </a:rPr>
              <a:t>IR</a:t>
            </a:r>
            <a:r>
              <a:rPr lang="en-US" dirty="0" smtClean="0">
                <a:solidFill>
                  <a:srgbClr val="FFFFFF"/>
                </a:solidFill>
              </a:rPr>
              <a:t> Data and Metadata </a:t>
            </a:r>
            <a:r>
              <a:rPr lang="en-US" sz="3100" dirty="0" smtClean="0">
                <a:solidFill>
                  <a:srgbClr val="FFFFFF"/>
                </a:solidFill>
              </a:rPr>
              <a:t>Standards that help to improve understanding and exchange….</a:t>
            </a:r>
            <a:endParaRPr lang="en-US" sz="3100" dirty="0">
              <a:solidFill>
                <a:srgbClr val="FFFFFF"/>
              </a:solidFill>
            </a:endParaRPr>
          </a:p>
        </p:txBody>
      </p:sp>
      <p:pic>
        <p:nvPicPr>
          <p:cNvPr id="5" name="Picture 4" descr="Standards_inv.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23528" y="1484784"/>
            <a:ext cx="7615312" cy="5184576"/>
          </a:xfrm>
          <a:prstGeom prst="rect">
            <a:avLst/>
          </a:prstGeom>
        </p:spPr>
      </p:pic>
      <p:sp>
        <p:nvSpPr>
          <p:cNvPr id="3" name="TextBox 2"/>
          <p:cNvSpPr txBox="1"/>
          <p:nvPr/>
        </p:nvSpPr>
        <p:spPr>
          <a:xfrm>
            <a:off x="0" y="6487081"/>
            <a:ext cx="4213075" cy="369332"/>
          </a:xfrm>
          <a:prstGeom prst="rect">
            <a:avLst/>
          </a:prstGeom>
          <a:noFill/>
        </p:spPr>
        <p:txBody>
          <a:bodyPr wrap="none" rtlCol="0">
            <a:spAutoFit/>
          </a:bodyPr>
          <a:lstStyle/>
          <a:p>
            <a:r>
              <a:rPr lang="en-US" dirty="0" smtClean="0"/>
              <a:t>Nicolas Le </a:t>
            </a:r>
            <a:r>
              <a:rPr lang="en-US" dirty="0" err="1" smtClean="0"/>
              <a:t>Novère</a:t>
            </a:r>
            <a:r>
              <a:rPr lang="en-US" dirty="0" smtClean="0"/>
              <a:t>, </a:t>
            </a:r>
            <a:r>
              <a:rPr lang="en-US" dirty="0" err="1" smtClean="0"/>
              <a:t>Babraham</a:t>
            </a:r>
            <a:r>
              <a:rPr lang="en-US" dirty="0" smtClean="0"/>
              <a:t> Institute, UK.</a:t>
            </a:r>
            <a:endParaRPr lang="en-US" dirty="0"/>
          </a:p>
        </p:txBody>
      </p:sp>
    </p:spTree>
    <p:extLst>
      <p:ext uri="{BB962C8B-B14F-4D97-AF65-F5344CB8AC3E}">
        <p14:creationId xmlns:p14="http://schemas.microsoft.com/office/powerpoint/2010/main" val="1689697612"/>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323528" y="188640"/>
            <a:ext cx="8712968" cy="1296144"/>
          </a:xfrm>
        </p:spPr>
        <p:txBody>
          <a:bodyPr>
            <a:noAutofit/>
          </a:bodyPr>
          <a:lstStyle/>
          <a:p>
            <a:r>
              <a:rPr lang="en-US" sz="2800" dirty="0" smtClean="0">
                <a:solidFill>
                  <a:srgbClr val="FFFFFF"/>
                </a:solidFill>
              </a:rPr>
              <a:t>Stealthy Ramps for helping with Metadata Standards </a:t>
            </a:r>
            <a:br>
              <a:rPr lang="en-US" sz="2800" dirty="0" smtClean="0">
                <a:solidFill>
                  <a:srgbClr val="FFFFFF"/>
                </a:solidFill>
              </a:rPr>
            </a:br>
            <a:r>
              <a:rPr lang="en-US" sz="2000" i="1" dirty="0"/>
              <a:t>Tooling for </a:t>
            </a:r>
            <a:r>
              <a:rPr lang="en-US" sz="2000" i="1" dirty="0" smtClean="0"/>
              <a:t>annotations and  </a:t>
            </a:r>
            <a:r>
              <a:rPr lang="en-GB" sz="2000" i="1" dirty="0"/>
              <a:t>templates for different types of assay </a:t>
            </a:r>
            <a:r>
              <a:rPr lang="en-GB" sz="2000" i="1" dirty="0" smtClean="0"/>
              <a:t>data</a:t>
            </a:r>
            <a:br>
              <a:rPr lang="en-GB" sz="2000" i="1" dirty="0" smtClean="0"/>
            </a:br>
            <a:r>
              <a:rPr lang="en-GB" sz="2000" i="1" dirty="0" smtClean="0"/>
              <a:t>towards data harmonisation. </a:t>
            </a:r>
            <a:r>
              <a:rPr lang="en-GB" sz="2000" b="1" i="1" dirty="0" smtClean="0"/>
              <a:t>Incentive by side effect.</a:t>
            </a:r>
            <a:endParaRPr lang="en-GB" sz="2000" b="1" i="1" dirty="0"/>
          </a:p>
        </p:txBody>
      </p:sp>
      <p:sp>
        <p:nvSpPr>
          <p:cNvPr id="8" name="Right Arrow 7"/>
          <p:cNvSpPr/>
          <p:nvPr/>
        </p:nvSpPr>
        <p:spPr>
          <a:xfrm>
            <a:off x="4463988" y="3489603"/>
            <a:ext cx="468052" cy="72008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pic>
        <p:nvPicPr>
          <p:cNvPr id="9" name="Picture 6" descr="Picture 28"/>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788024" y="2420888"/>
            <a:ext cx="4332392" cy="2857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TextBox 9"/>
          <p:cNvSpPr txBox="1"/>
          <p:nvPr/>
        </p:nvSpPr>
        <p:spPr>
          <a:xfrm>
            <a:off x="899592" y="5031935"/>
            <a:ext cx="2618616" cy="646331"/>
          </a:xfrm>
          <a:prstGeom prst="rect">
            <a:avLst/>
          </a:prstGeom>
          <a:noFill/>
        </p:spPr>
        <p:txBody>
          <a:bodyPr wrap="square" rtlCol="0">
            <a:spAutoFit/>
          </a:bodyPr>
          <a:lstStyle/>
          <a:p>
            <a:pPr algn="ctr"/>
            <a:r>
              <a:rPr lang="en-GB" dirty="0" smtClean="0"/>
              <a:t>Embed ontologies into </a:t>
            </a:r>
            <a:r>
              <a:rPr lang="en-GB" dirty="0"/>
              <a:t>E</a:t>
            </a:r>
            <a:r>
              <a:rPr lang="en-GB" dirty="0" smtClean="0"/>
              <a:t>xcel templates</a:t>
            </a:r>
            <a:endParaRPr lang="en-GB" dirty="0"/>
          </a:p>
        </p:txBody>
      </p:sp>
      <p:sp>
        <p:nvSpPr>
          <p:cNvPr id="11" name="TextBox 10"/>
          <p:cNvSpPr txBox="1"/>
          <p:nvPr/>
        </p:nvSpPr>
        <p:spPr>
          <a:xfrm>
            <a:off x="5671826" y="1846565"/>
            <a:ext cx="3075527" cy="646331"/>
          </a:xfrm>
          <a:prstGeom prst="rect">
            <a:avLst/>
          </a:prstGeom>
          <a:noFill/>
        </p:spPr>
        <p:txBody>
          <a:bodyPr wrap="square" rtlCol="0">
            <a:spAutoFit/>
          </a:bodyPr>
          <a:lstStyle/>
          <a:p>
            <a:r>
              <a:rPr lang="en-GB" dirty="0" smtClean="0"/>
              <a:t>Excel spreadsheets enriched with ontology annotations</a:t>
            </a:r>
            <a:endParaRPr lang="en-GB" dirty="0"/>
          </a:p>
        </p:txBody>
      </p:sp>
      <p:sp>
        <p:nvSpPr>
          <p:cNvPr id="13" name="TextBox 12"/>
          <p:cNvSpPr txBox="1"/>
          <p:nvPr/>
        </p:nvSpPr>
        <p:spPr>
          <a:xfrm>
            <a:off x="5148065" y="5147900"/>
            <a:ext cx="3888431" cy="369332"/>
          </a:xfrm>
          <a:prstGeom prst="rect">
            <a:avLst/>
          </a:prstGeom>
          <a:noFill/>
        </p:spPr>
        <p:txBody>
          <a:bodyPr wrap="square" rtlCol="0">
            <a:spAutoFit/>
          </a:bodyPr>
          <a:lstStyle/>
          <a:p>
            <a:r>
              <a:rPr lang="en-GB" dirty="0" smtClean="0"/>
              <a:t>Upload, extract metadata and register </a:t>
            </a:r>
            <a:endParaRPr lang="en-GB" dirty="0"/>
          </a:p>
        </p:txBody>
      </p:sp>
      <p:pic>
        <p:nvPicPr>
          <p:cNvPr id="18434"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39552" y="1678710"/>
            <a:ext cx="2654504" cy="69266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8435" name="Picture 3"/>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152617" y="2508527"/>
            <a:ext cx="4256581" cy="254429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3" name="TextBox 2"/>
          <p:cNvSpPr txBox="1"/>
          <p:nvPr/>
        </p:nvSpPr>
        <p:spPr>
          <a:xfrm>
            <a:off x="35496" y="6444044"/>
            <a:ext cx="2860527" cy="369332"/>
          </a:xfrm>
          <a:prstGeom prst="rect">
            <a:avLst/>
          </a:prstGeom>
          <a:noFill/>
        </p:spPr>
        <p:txBody>
          <a:bodyPr wrap="none" rtlCol="0">
            <a:spAutoFit/>
          </a:bodyPr>
          <a:lstStyle/>
          <a:p>
            <a:r>
              <a:rPr lang="en-GB" dirty="0" smtClean="0"/>
              <a:t>http://www.rightfield.org.uk</a:t>
            </a:r>
            <a:endParaRPr lang="en-GB" dirty="0"/>
          </a:p>
        </p:txBody>
      </p:sp>
    </p:spTree>
    <p:extLst>
      <p:ext uri="{BB962C8B-B14F-4D97-AF65-F5344CB8AC3E}">
        <p14:creationId xmlns:p14="http://schemas.microsoft.com/office/powerpoint/2010/main" val="3182772842"/>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403648" y="151082"/>
            <a:ext cx="6921501" cy="1143000"/>
          </a:xfrm>
          <a:noFill/>
          <a:ln w="31750" cap="sq">
            <a:noFill/>
            <a:miter lim="800000"/>
          </a:ln>
        </p:spPr>
        <p:txBody>
          <a:bodyPr vert="horz" lIns="182880" tIns="182880" rIns="182880" bIns="182880" rtlCol="0" anchor="ctr">
            <a:noAutofit/>
          </a:bodyPr>
          <a:lstStyle/>
          <a:p>
            <a:pPr marL="342900" indent="-342900"/>
            <a:r>
              <a:rPr lang="en-US" sz="4000" dirty="0" smtClean="0"/>
              <a:t>Exchange and Publishing</a:t>
            </a:r>
            <a:br>
              <a:rPr lang="en-US" sz="4000" dirty="0" smtClean="0"/>
            </a:br>
            <a:r>
              <a:rPr lang="en-US" sz="2800" i="1" dirty="0" smtClean="0"/>
              <a:t>Supplementary information </a:t>
            </a:r>
            <a:endParaRPr lang="en-US" sz="2800" i="1" dirty="0"/>
          </a:p>
        </p:txBody>
      </p:sp>
      <p:grpSp>
        <p:nvGrpSpPr>
          <p:cNvPr id="40" name="Group 39"/>
          <p:cNvGrpSpPr/>
          <p:nvPr/>
        </p:nvGrpSpPr>
        <p:grpSpPr>
          <a:xfrm>
            <a:off x="512060" y="1916832"/>
            <a:ext cx="4848417" cy="4639288"/>
            <a:chOff x="-77780" y="1268760"/>
            <a:chExt cx="6464556" cy="4639288"/>
          </a:xfrm>
        </p:grpSpPr>
        <p:pic>
          <p:nvPicPr>
            <p:cNvPr id="22" name="Picture 21" descr="Untitled-1.jpg"/>
            <p:cNvPicPr>
              <a:picLocks noChangeAspect="1"/>
            </p:cNvPicPr>
            <p:nvPr/>
          </p:nvPicPr>
          <p:blipFill>
            <a:blip r:embed="rId2" cstate="print"/>
            <a:stretch>
              <a:fillRect/>
            </a:stretch>
          </p:blipFill>
          <p:spPr>
            <a:xfrm>
              <a:off x="179512" y="1268760"/>
              <a:ext cx="6207264" cy="3503786"/>
            </a:xfrm>
            <a:prstGeom prst="rect">
              <a:avLst/>
            </a:prstGeom>
            <a:ln>
              <a:noFill/>
            </a:ln>
            <a:effectLst>
              <a:softEdge rad="112500"/>
            </a:effectLst>
          </p:spPr>
        </p:pic>
        <p:sp>
          <p:nvSpPr>
            <p:cNvPr id="14" name="TextBox 13"/>
            <p:cNvSpPr txBox="1"/>
            <p:nvPr/>
          </p:nvSpPr>
          <p:spPr>
            <a:xfrm>
              <a:off x="-77780" y="5261717"/>
              <a:ext cx="1722951" cy="646331"/>
            </a:xfrm>
            <a:prstGeom prst="rect">
              <a:avLst/>
            </a:prstGeom>
            <a:noFill/>
          </p:spPr>
          <p:txBody>
            <a:bodyPr wrap="none" rtlCol="0">
              <a:spAutoFit/>
            </a:bodyPr>
            <a:lstStyle/>
            <a:p>
              <a:pPr algn="ctr"/>
              <a:r>
                <a:rPr lang="en-US" dirty="0"/>
                <a:t>Annotation </a:t>
              </a:r>
              <a:br>
                <a:rPr lang="en-US" dirty="0"/>
              </a:br>
              <a:r>
                <a:rPr lang="en-US" dirty="0"/>
                <a:t>file</a:t>
              </a:r>
            </a:p>
          </p:txBody>
        </p:sp>
      </p:grpSp>
      <p:grpSp>
        <p:nvGrpSpPr>
          <p:cNvPr id="41" name="Group 40"/>
          <p:cNvGrpSpPr/>
          <p:nvPr/>
        </p:nvGrpSpPr>
        <p:grpSpPr>
          <a:xfrm>
            <a:off x="1849433" y="2017975"/>
            <a:ext cx="5249583" cy="4535234"/>
            <a:chOff x="1893037" y="1340768"/>
            <a:chExt cx="6999443" cy="4535234"/>
          </a:xfrm>
        </p:grpSpPr>
        <p:sp>
          <p:nvSpPr>
            <p:cNvPr id="16" name="TextBox 15"/>
            <p:cNvSpPr txBox="1"/>
            <p:nvPr/>
          </p:nvSpPr>
          <p:spPr>
            <a:xfrm>
              <a:off x="1893037" y="5229671"/>
              <a:ext cx="2124600" cy="646331"/>
            </a:xfrm>
            <a:prstGeom prst="rect">
              <a:avLst/>
            </a:prstGeom>
            <a:noFill/>
          </p:spPr>
          <p:txBody>
            <a:bodyPr wrap="none" rtlCol="0">
              <a:spAutoFit/>
            </a:bodyPr>
            <a:lstStyle/>
            <a:p>
              <a:pPr algn="ctr"/>
              <a:r>
                <a:rPr lang="en-US" dirty="0"/>
                <a:t>Stoichiometric </a:t>
              </a:r>
              <a:br>
                <a:rPr lang="en-US" dirty="0"/>
              </a:br>
              <a:r>
                <a:rPr lang="en-US" dirty="0"/>
                <a:t>matrix</a:t>
              </a:r>
            </a:p>
          </p:txBody>
        </p:sp>
        <p:pic>
          <p:nvPicPr>
            <p:cNvPr id="24" name="Picture 23" descr="stoch matrix.jpg"/>
            <p:cNvPicPr>
              <a:picLocks noChangeAspect="1"/>
            </p:cNvPicPr>
            <p:nvPr/>
          </p:nvPicPr>
          <p:blipFill>
            <a:blip r:embed="rId3" cstate="print"/>
            <a:stretch>
              <a:fillRect/>
            </a:stretch>
          </p:blipFill>
          <p:spPr>
            <a:xfrm>
              <a:off x="2504772" y="1340768"/>
              <a:ext cx="6387708" cy="4060552"/>
            </a:xfrm>
            <a:prstGeom prst="rect">
              <a:avLst/>
            </a:prstGeom>
            <a:ln>
              <a:noFill/>
            </a:ln>
            <a:effectLst>
              <a:softEdge rad="112500"/>
            </a:effectLst>
          </p:spPr>
        </p:pic>
      </p:grpSp>
      <p:grpSp>
        <p:nvGrpSpPr>
          <p:cNvPr id="38" name="Group 37"/>
          <p:cNvGrpSpPr/>
          <p:nvPr/>
        </p:nvGrpSpPr>
        <p:grpSpPr>
          <a:xfrm>
            <a:off x="3517653" y="1955445"/>
            <a:ext cx="3861048" cy="4323445"/>
            <a:chOff x="3434133" y="2931195"/>
            <a:chExt cx="5148064" cy="4323445"/>
          </a:xfrm>
        </p:grpSpPr>
        <p:pic>
          <p:nvPicPr>
            <p:cNvPr id="26" name="Picture 25" descr="SMBL.jpg"/>
            <p:cNvPicPr>
              <a:picLocks noChangeAspect="1"/>
            </p:cNvPicPr>
            <p:nvPr/>
          </p:nvPicPr>
          <p:blipFill>
            <a:blip r:embed="rId4" cstate="print"/>
            <a:stretch>
              <a:fillRect/>
            </a:stretch>
          </p:blipFill>
          <p:spPr>
            <a:xfrm>
              <a:off x="3434133" y="2931195"/>
              <a:ext cx="5148064" cy="3765190"/>
            </a:xfrm>
            <a:prstGeom prst="rect">
              <a:avLst/>
            </a:prstGeom>
            <a:ln>
              <a:noFill/>
            </a:ln>
            <a:effectLst>
              <a:softEdge rad="112500"/>
            </a:effectLst>
          </p:spPr>
        </p:pic>
        <p:sp>
          <p:nvSpPr>
            <p:cNvPr id="20" name="TextBox 19"/>
            <p:cNvSpPr txBox="1"/>
            <p:nvPr/>
          </p:nvSpPr>
          <p:spPr>
            <a:xfrm>
              <a:off x="3749836" y="6885308"/>
              <a:ext cx="1017801" cy="369332"/>
            </a:xfrm>
            <a:prstGeom prst="rect">
              <a:avLst/>
            </a:prstGeom>
            <a:noFill/>
          </p:spPr>
          <p:txBody>
            <a:bodyPr wrap="none" rtlCol="0">
              <a:spAutoFit/>
            </a:bodyPr>
            <a:lstStyle/>
            <a:p>
              <a:pPr algn="ctr"/>
              <a:r>
                <a:rPr lang="en-US" dirty="0"/>
                <a:t>SBML </a:t>
              </a:r>
            </a:p>
          </p:txBody>
        </p:sp>
      </p:grpSp>
      <p:pic>
        <p:nvPicPr>
          <p:cNvPr id="30" name="Picture 29" descr="MOSES.png"/>
          <p:cNvPicPr>
            <a:picLocks noChangeAspect="1"/>
          </p:cNvPicPr>
          <p:nvPr/>
        </p:nvPicPr>
        <p:blipFill>
          <a:blip r:embed="rId5" cstate="print"/>
          <a:stretch>
            <a:fillRect/>
          </a:stretch>
        </p:blipFill>
        <p:spPr>
          <a:xfrm>
            <a:off x="0" y="67"/>
            <a:ext cx="1216625" cy="1841380"/>
          </a:xfrm>
          <a:prstGeom prst="rect">
            <a:avLst/>
          </a:prstGeom>
          <a:solidFill>
            <a:schemeClr val="bg1"/>
          </a:solidFill>
        </p:spPr>
      </p:pic>
      <p:grpSp>
        <p:nvGrpSpPr>
          <p:cNvPr id="39" name="Group 38"/>
          <p:cNvGrpSpPr/>
          <p:nvPr/>
        </p:nvGrpSpPr>
        <p:grpSpPr>
          <a:xfrm>
            <a:off x="4838357" y="2017976"/>
            <a:ext cx="4254100" cy="4534763"/>
            <a:chOff x="375522" y="1916832"/>
            <a:chExt cx="5672134" cy="4534763"/>
          </a:xfrm>
        </p:grpSpPr>
        <p:pic>
          <p:nvPicPr>
            <p:cNvPr id="43" name="Picture 42" descr="MFA.jpg"/>
            <p:cNvPicPr>
              <a:picLocks noChangeAspect="1"/>
            </p:cNvPicPr>
            <p:nvPr/>
          </p:nvPicPr>
          <p:blipFill>
            <a:blip r:embed="rId6" cstate="print"/>
            <a:stretch>
              <a:fillRect/>
            </a:stretch>
          </p:blipFill>
          <p:spPr>
            <a:xfrm>
              <a:off x="755576" y="1916832"/>
              <a:ext cx="5292080" cy="3648641"/>
            </a:xfrm>
            <a:prstGeom prst="rect">
              <a:avLst/>
            </a:prstGeom>
            <a:ln>
              <a:noFill/>
            </a:ln>
            <a:effectLst>
              <a:softEdge rad="112500"/>
            </a:effectLst>
          </p:spPr>
        </p:pic>
        <p:sp>
          <p:nvSpPr>
            <p:cNvPr id="46" name="TextBox 45"/>
            <p:cNvSpPr txBox="1"/>
            <p:nvPr/>
          </p:nvSpPr>
          <p:spPr>
            <a:xfrm>
              <a:off x="375522" y="5805264"/>
              <a:ext cx="1594114" cy="646331"/>
            </a:xfrm>
            <a:prstGeom prst="rect">
              <a:avLst/>
            </a:prstGeom>
            <a:noFill/>
          </p:spPr>
          <p:txBody>
            <a:bodyPr wrap="none" rtlCol="0">
              <a:spAutoFit/>
            </a:bodyPr>
            <a:lstStyle/>
            <a:p>
              <a:pPr algn="ctr"/>
              <a:r>
                <a:rPr lang="en-US" dirty="0"/>
                <a:t>Stationary </a:t>
              </a:r>
              <a:br>
                <a:rPr lang="en-US" dirty="0"/>
              </a:br>
              <a:r>
                <a:rPr lang="en-US" dirty="0"/>
                <a:t>fluxes</a:t>
              </a:r>
            </a:p>
          </p:txBody>
        </p:sp>
      </p:grpSp>
      <p:pic>
        <p:nvPicPr>
          <p:cNvPr id="47" name="Picture 2"/>
          <p:cNvPicPr>
            <a:picLocks noChangeAspect="1" noChangeArrowheads="1"/>
          </p:cNvPicPr>
          <p:nvPr/>
        </p:nvPicPr>
        <p:blipFill>
          <a:blip r:embed="rId7" cstate="print"/>
          <a:srcRect/>
          <a:stretch>
            <a:fillRect/>
          </a:stretch>
        </p:blipFill>
        <p:spPr bwMode="auto">
          <a:xfrm>
            <a:off x="7655328" y="5733256"/>
            <a:ext cx="1453176" cy="1076426"/>
          </a:xfrm>
          <a:prstGeom prst="rect">
            <a:avLst/>
          </a:prstGeom>
          <a:noFill/>
          <a:ln w="9525">
            <a:noFill/>
            <a:miter lim="800000"/>
            <a:headEnd/>
            <a:tailEnd/>
          </a:ln>
        </p:spPr>
      </p:pic>
      <p:sp>
        <p:nvSpPr>
          <p:cNvPr id="3" name="TextBox 2"/>
          <p:cNvSpPr txBox="1"/>
          <p:nvPr/>
        </p:nvSpPr>
        <p:spPr>
          <a:xfrm>
            <a:off x="67560" y="6486336"/>
            <a:ext cx="2039726" cy="369332"/>
          </a:xfrm>
          <a:prstGeom prst="rect">
            <a:avLst/>
          </a:prstGeom>
          <a:noFill/>
        </p:spPr>
        <p:txBody>
          <a:bodyPr wrap="none" rtlCol="0">
            <a:spAutoFit/>
          </a:bodyPr>
          <a:lstStyle/>
          <a:p>
            <a:r>
              <a:rPr lang="en-GB" dirty="0" smtClean="0"/>
              <a:t>[Maxim </a:t>
            </a:r>
            <a:r>
              <a:rPr lang="de-DE" dirty="0" smtClean="0"/>
              <a:t>Zakhartsev]</a:t>
            </a:r>
            <a:endParaRPr lang="en-GB" dirty="0"/>
          </a:p>
        </p:txBody>
      </p:sp>
    </p:spTree>
    <p:extLst>
      <p:ext uri="{BB962C8B-B14F-4D97-AF65-F5344CB8AC3E}">
        <p14:creationId xmlns:p14="http://schemas.microsoft.com/office/powerpoint/2010/main" val="1202111226"/>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19076" y="404664"/>
            <a:ext cx="5707793" cy="4400792"/>
          </a:xfrm>
          <a:prstGeom prst="rect">
            <a:avLst/>
          </a:prstGeom>
        </p:spPr>
      </p:pic>
      <p:pic>
        <p:nvPicPr>
          <p:cNvPr id="5" name="Picture 4"/>
          <p:cNvPicPr>
            <a:picLocks noChangeAspect="1"/>
          </p:cNvPicPr>
          <p:nvPr/>
        </p:nvPicPr>
        <p:blipFill>
          <a:blip r:embed="rId3"/>
          <a:stretch>
            <a:fillRect/>
          </a:stretch>
        </p:blipFill>
        <p:spPr>
          <a:xfrm>
            <a:off x="3190125" y="3823393"/>
            <a:ext cx="5923484" cy="3034607"/>
          </a:xfrm>
          <a:prstGeom prst="rect">
            <a:avLst/>
          </a:prstGeom>
        </p:spPr>
      </p:pic>
      <p:sp>
        <p:nvSpPr>
          <p:cNvPr id="6" name="Rectangle 5"/>
          <p:cNvSpPr/>
          <p:nvPr/>
        </p:nvSpPr>
        <p:spPr>
          <a:xfrm>
            <a:off x="-23838" y="5340696"/>
            <a:ext cx="3213963" cy="400110"/>
          </a:xfrm>
          <a:prstGeom prst="rect">
            <a:avLst/>
          </a:prstGeom>
        </p:spPr>
        <p:txBody>
          <a:bodyPr wrap="square">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sz="2000" dirty="0">
                <a:solidFill>
                  <a:srgbClr val="FF0000"/>
                </a:solidFill>
                <a:latin typeface="Corbel" panose="020B0503020204020204" pitchFamily="34" charset="0"/>
              </a:rPr>
              <a:t>http://seekdb.bionet.nsc.ru/</a:t>
            </a:r>
          </a:p>
        </p:txBody>
      </p:sp>
      <p:sp>
        <p:nvSpPr>
          <p:cNvPr id="2" name="Rectangle 1"/>
          <p:cNvSpPr/>
          <p:nvPr/>
        </p:nvSpPr>
        <p:spPr>
          <a:xfrm>
            <a:off x="35496" y="5877272"/>
            <a:ext cx="3073342" cy="923330"/>
          </a:xfrm>
          <a:prstGeom prst="rect">
            <a:avLst/>
          </a:prstGeom>
        </p:spPr>
        <p:txBody>
          <a:bodyPr wrap="none">
            <a:spAutoFit/>
          </a:bodyPr>
          <a:lstStyle/>
          <a:p>
            <a:r>
              <a:rPr lang="en-GB" b="1" dirty="0">
                <a:solidFill>
                  <a:srgbClr val="0070C0"/>
                </a:solidFill>
                <a:latin typeface="Corbel" panose="020B0503020204020204" pitchFamily="34" charset="0"/>
                <a:cs typeface="Arial" panose="020B0604020202020204" pitchFamily="34" charset="0"/>
              </a:rPr>
              <a:t>Alexey </a:t>
            </a:r>
            <a:r>
              <a:rPr lang="en-GB" b="1" dirty="0" err="1" smtClean="0">
                <a:solidFill>
                  <a:srgbClr val="0070C0"/>
                </a:solidFill>
                <a:latin typeface="Corbel" panose="020B0503020204020204" pitchFamily="34" charset="0"/>
                <a:cs typeface="Arial" panose="020B0604020202020204" pitchFamily="34" charset="0"/>
              </a:rPr>
              <a:t>Kolodkin</a:t>
            </a:r>
            <a:endParaRPr lang="en-GB" b="1" dirty="0" smtClean="0">
              <a:solidFill>
                <a:srgbClr val="0070C0"/>
              </a:solidFill>
              <a:latin typeface="Corbel" panose="020B0503020204020204" pitchFamily="34" charset="0"/>
              <a:cs typeface="Arial" panose="020B0604020202020204" pitchFamily="34" charset="0"/>
            </a:endParaRPr>
          </a:p>
          <a:p>
            <a:r>
              <a:rPr lang="en-GB" b="1" dirty="0" smtClean="0">
                <a:solidFill>
                  <a:srgbClr val="0070C0"/>
                </a:solidFill>
                <a:latin typeface="Corbel" panose="020B0503020204020204" pitchFamily="34" charset="0"/>
                <a:cs typeface="Arial" panose="020B0604020202020204" pitchFamily="34" charset="0"/>
              </a:rPr>
              <a:t>Siberian Branch</a:t>
            </a:r>
          </a:p>
          <a:p>
            <a:r>
              <a:rPr lang="en-GB" b="1" dirty="0" smtClean="0">
                <a:solidFill>
                  <a:srgbClr val="0070C0"/>
                </a:solidFill>
                <a:latin typeface="Corbel" panose="020B0503020204020204" pitchFamily="34" charset="0"/>
                <a:cs typeface="Arial" panose="020B0604020202020204" pitchFamily="34" charset="0"/>
              </a:rPr>
              <a:t>Russian Academy of Sciences</a:t>
            </a:r>
            <a:endParaRPr lang="en-GB" dirty="0">
              <a:latin typeface="Corbel" panose="020B0503020204020204" pitchFamily="34" charset="0"/>
            </a:endParaRPr>
          </a:p>
        </p:txBody>
      </p:sp>
    </p:spTree>
    <p:extLst>
      <p:ext uri="{BB962C8B-B14F-4D97-AF65-F5344CB8AC3E}">
        <p14:creationId xmlns:p14="http://schemas.microsoft.com/office/powerpoint/2010/main" val="287713652"/>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9513" y="116632"/>
            <a:ext cx="8962900" cy="1143000"/>
          </a:xfrm>
        </p:spPr>
        <p:txBody>
          <a:bodyPr>
            <a:normAutofit fontScale="90000"/>
          </a:bodyPr>
          <a:lstStyle/>
          <a:p>
            <a:r>
              <a:rPr lang="en-GB" dirty="0" smtClean="0"/>
              <a:t>With this we are supporting reproducible model simulations in publications.</a:t>
            </a:r>
            <a:endParaRPr lang="en-GB" sz="3100" dirty="0"/>
          </a:p>
        </p:txBody>
      </p:sp>
      <p:sp>
        <p:nvSpPr>
          <p:cNvPr id="5" name="TextBox 4"/>
          <p:cNvSpPr txBox="1"/>
          <p:nvPr/>
        </p:nvSpPr>
        <p:spPr>
          <a:xfrm>
            <a:off x="35496" y="6351711"/>
            <a:ext cx="6509411" cy="461665"/>
          </a:xfrm>
          <a:prstGeom prst="rect">
            <a:avLst/>
          </a:prstGeom>
          <a:noFill/>
        </p:spPr>
        <p:txBody>
          <a:bodyPr wrap="none" rtlCol="0">
            <a:spAutoFit/>
          </a:bodyPr>
          <a:lstStyle/>
          <a:p>
            <a:r>
              <a:rPr lang="en-GB" sz="2400" dirty="0" smtClean="0">
                <a:latin typeface="Corbel" panose="020B0503020204020204" pitchFamily="34" charset="0"/>
              </a:rPr>
              <a:t>[Jacky Snoep, Dagmar </a:t>
            </a:r>
            <a:r>
              <a:rPr lang="en-GB" sz="2400" dirty="0">
                <a:latin typeface="Corbel" panose="020B0503020204020204" pitchFamily="34" charset="0"/>
              </a:rPr>
              <a:t>Waltemath, Martin Peters ]</a:t>
            </a:r>
          </a:p>
        </p:txBody>
      </p:sp>
      <p:pic>
        <p:nvPicPr>
          <p:cNvPr id="6" name="Picture 5" descr="SEEK-full.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347864" y="4662207"/>
            <a:ext cx="1080120" cy="1011386"/>
          </a:xfrm>
          <a:prstGeom prst="rect">
            <a:avLst/>
          </a:prstGeom>
          <a:ln>
            <a:noFill/>
          </a:ln>
        </p:spPr>
      </p:pic>
      <p:grpSp>
        <p:nvGrpSpPr>
          <p:cNvPr id="8" name="Group 7"/>
          <p:cNvGrpSpPr/>
          <p:nvPr/>
        </p:nvGrpSpPr>
        <p:grpSpPr>
          <a:xfrm>
            <a:off x="251520" y="1484784"/>
            <a:ext cx="6876256" cy="4500822"/>
            <a:chOff x="0" y="1628800"/>
            <a:chExt cx="6876256" cy="4500822"/>
          </a:xfrm>
        </p:grpSpPr>
        <p:pic>
          <p:nvPicPr>
            <p:cNvPr id="27650" name="Picture 2"/>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0" y="1628800"/>
              <a:ext cx="6876256" cy="450082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0242" name="Picture 2"/>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427984" y="4461519"/>
              <a:ext cx="803953" cy="70638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grpSp>
        <p:nvGrpSpPr>
          <p:cNvPr id="7" name="Group 6"/>
          <p:cNvGrpSpPr/>
          <p:nvPr/>
        </p:nvGrpSpPr>
        <p:grpSpPr>
          <a:xfrm>
            <a:off x="6876256" y="1908115"/>
            <a:ext cx="2267743" cy="4401205"/>
            <a:chOff x="6876256" y="2091620"/>
            <a:chExt cx="2267743" cy="4401205"/>
          </a:xfrm>
        </p:grpSpPr>
        <p:sp>
          <p:nvSpPr>
            <p:cNvPr id="4" name="Rectangle 3"/>
            <p:cNvSpPr/>
            <p:nvPr/>
          </p:nvSpPr>
          <p:spPr>
            <a:xfrm>
              <a:off x="6876256" y="2091620"/>
              <a:ext cx="2267743" cy="4401205"/>
            </a:xfrm>
            <a:prstGeom prst="rect">
              <a:avLst/>
            </a:prstGeom>
            <a:solidFill>
              <a:schemeClr val="bg1"/>
            </a:solidFill>
            <a:ln>
              <a:noFill/>
            </a:ln>
            <a:effectLst/>
          </p:spPr>
          <p:txBody>
            <a:bodyPr wrap="square">
              <a:spAutoFit/>
            </a:bodyPr>
            <a:lstStyle/>
            <a:p>
              <a:r>
                <a:rPr lang="en-GB" sz="2000" b="1" dirty="0">
                  <a:latin typeface="Corbel" panose="020B0503020204020204" pitchFamily="34" charset="0"/>
                </a:rPr>
                <a:t>Three tiered </a:t>
              </a:r>
              <a:r>
                <a:rPr lang="en-GB" sz="2000" b="1" dirty="0" smtClean="0">
                  <a:latin typeface="Corbel" panose="020B0503020204020204" pitchFamily="34" charset="0"/>
                </a:rPr>
                <a:t>service</a:t>
              </a:r>
            </a:p>
            <a:p>
              <a:endParaRPr lang="en-GB" sz="2000" b="1" dirty="0">
                <a:latin typeface="Corbel" panose="020B0503020204020204" pitchFamily="34" charset="0"/>
              </a:endParaRPr>
            </a:p>
            <a:p>
              <a:r>
                <a:rPr lang="en-GB" sz="2000" b="1" dirty="0">
                  <a:latin typeface="Corbel" panose="020B0503020204020204" pitchFamily="34" charset="0"/>
                </a:rPr>
                <a:t> </a:t>
              </a:r>
              <a:r>
                <a:rPr lang="en-GB" sz="2000" b="1" dirty="0" smtClean="0">
                  <a:latin typeface="Corbel" panose="020B0503020204020204" pitchFamily="34" charset="0"/>
                </a:rPr>
                <a:t>    </a:t>
              </a:r>
              <a:r>
                <a:rPr lang="en-GB" sz="2000" dirty="0" smtClean="0">
                  <a:latin typeface="Corbel" panose="020B0503020204020204" pitchFamily="34" charset="0"/>
                </a:rPr>
                <a:t>store </a:t>
              </a:r>
              <a:r>
                <a:rPr lang="en-GB" sz="2000" dirty="0">
                  <a:latin typeface="Corbel" panose="020B0503020204020204" pitchFamily="34" charset="0"/>
                </a:rPr>
                <a:t>DOI citable supplementary files on </a:t>
              </a:r>
              <a:r>
                <a:rPr lang="en-GB" sz="2000" dirty="0" smtClean="0">
                  <a:latin typeface="Corbel" panose="020B0503020204020204" pitchFamily="34" charset="0"/>
                </a:rPr>
                <a:t>FAIRDOMHub</a:t>
              </a:r>
            </a:p>
            <a:p>
              <a:endParaRPr lang="en-GB" sz="2000" dirty="0">
                <a:latin typeface="Corbel" panose="020B0503020204020204" pitchFamily="34" charset="0"/>
              </a:endParaRPr>
            </a:p>
            <a:p>
              <a:r>
                <a:rPr lang="en-GB" sz="2000" dirty="0">
                  <a:latin typeface="Corbel" panose="020B0503020204020204" pitchFamily="34" charset="0"/>
                </a:rPr>
                <a:t> </a:t>
              </a:r>
              <a:r>
                <a:rPr lang="en-GB" sz="2000" dirty="0" smtClean="0">
                  <a:latin typeface="Corbel" panose="020B0503020204020204" pitchFamily="34" charset="0"/>
                </a:rPr>
                <a:t>        model </a:t>
              </a:r>
              <a:r>
                <a:rPr lang="en-GB" sz="2000" dirty="0">
                  <a:latin typeface="Corbel" panose="020B0503020204020204" pitchFamily="34" charset="0"/>
                </a:rPr>
                <a:t>and data </a:t>
              </a:r>
              <a:r>
                <a:rPr lang="en-GB" sz="2000" dirty="0" smtClean="0">
                  <a:latin typeface="Corbel" panose="020B0503020204020204" pitchFamily="34" charset="0"/>
                </a:rPr>
                <a:t>curation</a:t>
              </a:r>
            </a:p>
            <a:p>
              <a:endParaRPr lang="en-GB" sz="2000" dirty="0">
                <a:latin typeface="Corbel" panose="020B0503020204020204" pitchFamily="34" charset="0"/>
              </a:endParaRPr>
            </a:p>
            <a:p>
              <a:r>
                <a:rPr lang="en-GB" sz="2000" dirty="0" smtClean="0">
                  <a:latin typeface="Corbel" panose="020B0503020204020204" pitchFamily="34" charset="0"/>
                </a:rPr>
                <a:t>              reproducible </a:t>
              </a:r>
              <a:r>
                <a:rPr lang="en-GB" sz="2000" dirty="0">
                  <a:latin typeface="Corbel" panose="020B0503020204020204" pitchFamily="34" charset="0"/>
                </a:rPr>
                <a:t>clickable figures in papers using SED-ML</a:t>
              </a:r>
            </a:p>
          </p:txBody>
        </p:sp>
        <p:sp>
          <p:nvSpPr>
            <p:cNvPr id="3" name="5-Point Star 2"/>
            <p:cNvSpPr/>
            <p:nvPr/>
          </p:nvSpPr>
          <p:spPr>
            <a:xfrm>
              <a:off x="6948264" y="3068960"/>
              <a:ext cx="216024" cy="219146"/>
            </a:xfrm>
            <a:prstGeom prst="star5">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1" name="5-Point Star 10"/>
            <p:cNvSpPr/>
            <p:nvPr/>
          </p:nvSpPr>
          <p:spPr>
            <a:xfrm>
              <a:off x="6948264" y="4289974"/>
              <a:ext cx="216024" cy="219146"/>
            </a:xfrm>
            <a:prstGeom prst="star5">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2" name="5-Point Star 11"/>
            <p:cNvSpPr/>
            <p:nvPr/>
          </p:nvSpPr>
          <p:spPr>
            <a:xfrm>
              <a:off x="7164288" y="4289974"/>
              <a:ext cx="216024" cy="219146"/>
            </a:xfrm>
            <a:prstGeom prst="star5">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3" name="5-Point Star 12"/>
            <p:cNvSpPr/>
            <p:nvPr/>
          </p:nvSpPr>
          <p:spPr>
            <a:xfrm>
              <a:off x="6948264" y="5226078"/>
              <a:ext cx="216024" cy="219146"/>
            </a:xfrm>
            <a:prstGeom prst="star5">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4" name="5-Point Star 13"/>
            <p:cNvSpPr/>
            <p:nvPr/>
          </p:nvSpPr>
          <p:spPr>
            <a:xfrm>
              <a:off x="7164288" y="5226078"/>
              <a:ext cx="216024" cy="219146"/>
            </a:xfrm>
            <a:prstGeom prst="star5">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sp>
          <p:nvSpPr>
            <p:cNvPr id="16" name="5-Point Star 15"/>
            <p:cNvSpPr/>
            <p:nvPr/>
          </p:nvSpPr>
          <p:spPr>
            <a:xfrm>
              <a:off x="7380312" y="5226078"/>
              <a:ext cx="216024" cy="219146"/>
            </a:xfrm>
            <a:prstGeom prst="star5">
              <a:avLst/>
            </a:prstGeom>
            <a:solidFill>
              <a:srgbClr val="FFC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GB"/>
            </a:p>
          </p:txBody>
        </p:sp>
      </p:grpSp>
    </p:spTree>
    <p:extLst>
      <p:ext uri="{BB962C8B-B14F-4D97-AF65-F5344CB8AC3E}">
        <p14:creationId xmlns:p14="http://schemas.microsoft.com/office/powerpoint/2010/main" val="2803603440"/>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8" name="Textplatzhalter 2"/>
          <p:cNvSpPr txBox="1">
            <a:spLocks/>
          </p:cNvSpPr>
          <p:nvPr/>
        </p:nvSpPr>
        <p:spPr bwMode="auto">
          <a:xfrm>
            <a:off x="25400" y="44450"/>
            <a:ext cx="9144000" cy="909638"/>
          </a:xfrm>
          <a:prstGeom prst="rect">
            <a:avLst/>
          </a:prstGeom>
          <a:solidFill>
            <a:srgbClr val="1F497D"/>
          </a:solidFill>
          <a:ln>
            <a:noFill/>
          </a:ln>
          <a:extLst>
            <a:ext uri="{91240B29-F687-4F45-9708-019B960494DF}">
              <a14:hiddenLine xmlns:a14="http://schemas.microsoft.com/office/drawing/2010/main" w="9525">
                <a:solidFill>
                  <a:srgbClr val="000000"/>
                </a:solidFill>
                <a:miter lim="800000"/>
                <a:headEnd/>
                <a:tailEnd/>
              </a14:hiddenLine>
            </a:ext>
          </a:extLst>
        </p:spPr>
        <p:txBody>
          <a:bodyPr tIns="0" bIns="0"/>
          <a:lstStyle>
            <a:lvl1pPr indent="-342900">
              <a:spcBef>
                <a:spcPct val="20000"/>
              </a:spcBef>
              <a:buFont typeface="Arial" panose="020B0604020202020204" pitchFamily="34" charset="0"/>
              <a:buChar char="•"/>
              <a:defRPr sz="3200">
                <a:solidFill>
                  <a:schemeClr val="tx1"/>
                </a:solidFill>
                <a:latin typeface="Arial" panose="020B0604020202020204" pitchFamily="34" charset="0"/>
                <a:ea typeface="MS PGothic" panose="020B0600070205080204" pitchFamily="34" charset="-128"/>
              </a:defRPr>
            </a:lvl1pPr>
            <a:lvl2pPr marL="742950" indent="-285750">
              <a:spcBef>
                <a:spcPct val="20000"/>
              </a:spcBef>
              <a:buFont typeface="Arial" panose="020B0604020202020204" pitchFamily="34" charset="0"/>
              <a:buChar char="–"/>
              <a:defRPr sz="2800">
                <a:solidFill>
                  <a:schemeClr val="tx1"/>
                </a:solidFill>
                <a:latin typeface="Arial" panose="020B0604020202020204" pitchFamily="34" charset="0"/>
                <a:ea typeface="MS PGothic" panose="020B0600070205080204" pitchFamily="34" charset="-128"/>
              </a:defRPr>
            </a:lvl2pPr>
            <a:lvl3pPr marL="1143000" indent="-228600">
              <a:spcBef>
                <a:spcPct val="20000"/>
              </a:spcBef>
              <a:buFont typeface="Arial" panose="020B0604020202020204" pitchFamily="34" charset="0"/>
              <a:buChar char="•"/>
              <a:defRPr sz="2400">
                <a:solidFill>
                  <a:schemeClr val="tx1"/>
                </a:solidFill>
                <a:latin typeface="Arial" panose="020B0604020202020204" pitchFamily="34" charset="0"/>
                <a:ea typeface="MS PGothic" panose="020B0600070205080204" pitchFamily="34" charset="-128"/>
              </a:defRPr>
            </a:lvl3pPr>
            <a:lvl4pPr marL="1600200" indent="-228600">
              <a:spcBef>
                <a:spcPct val="20000"/>
              </a:spcBef>
              <a:buFont typeface="Arial" panose="020B0604020202020204" pitchFamily="34" charset="0"/>
              <a:buChar char="–"/>
              <a:defRPr sz="2000">
                <a:solidFill>
                  <a:schemeClr val="tx1"/>
                </a:solidFill>
                <a:latin typeface="Arial" panose="020B0604020202020204" pitchFamily="34" charset="0"/>
                <a:ea typeface="MS PGothic" panose="020B0600070205080204" pitchFamily="34" charset="-128"/>
              </a:defRPr>
            </a:lvl4pPr>
            <a:lvl5pPr marL="2057400" indent="-228600">
              <a:spcBef>
                <a:spcPct val="20000"/>
              </a:spcBef>
              <a:buFont typeface="Arial" panose="020B0604020202020204" pitchFamily="34" charset="0"/>
              <a:buChar char="»"/>
              <a:defRPr sz="2000">
                <a:solidFill>
                  <a:schemeClr val="tx1"/>
                </a:solidFill>
                <a:latin typeface="Arial" panose="020B0604020202020204" pitchFamily="34" charset="0"/>
                <a:ea typeface="MS PGothic" panose="020B0600070205080204" pitchFamily="34" charset="-128"/>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Arial" panose="020B0604020202020204" pitchFamily="34" charset="0"/>
                <a:ea typeface="MS PGothic" panose="020B0600070205080204" pitchFamily="34" charset="-128"/>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Arial" panose="020B0604020202020204" pitchFamily="34" charset="0"/>
                <a:ea typeface="MS PGothic" panose="020B0600070205080204" pitchFamily="34" charset="-128"/>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Arial" panose="020B0604020202020204" pitchFamily="34" charset="0"/>
                <a:ea typeface="MS PGothic" panose="020B0600070205080204" pitchFamily="34" charset="-128"/>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Arial" panose="020B0604020202020204" pitchFamily="34" charset="0"/>
                <a:ea typeface="MS PGothic" panose="020B0600070205080204" pitchFamily="34" charset="-128"/>
              </a:defRPr>
            </a:lvl9pPr>
          </a:lstStyle>
          <a:p>
            <a:pPr fontAlgn="base">
              <a:spcBef>
                <a:spcPct val="0"/>
              </a:spcBef>
              <a:spcAft>
                <a:spcPts val="600"/>
              </a:spcAft>
              <a:buFont typeface="Arial" panose="020B0604020202020204" pitchFamily="34" charset="0"/>
              <a:buNone/>
            </a:pPr>
            <a:r>
              <a:rPr lang="de-DE" altLang="en-US" sz="4000" smtClean="0">
                <a:solidFill>
                  <a:srgbClr val="FFFFFF"/>
                </a:solidFill>
                <a:latin typeface="Calibri" panose="020F0502020204030204" pitchFamily="34" charset="0"/>
              </a:rPr>
              <a:t> </a:t>
            </a:r>
            <a:r>
              <a:rPr lang="en-US" altLang="en-US" sz="4000" smtClean="0">
                <a:solidFill>
                  <a:srgbClr val="FFFFFF"/>
                </a:solidFill>
                <a:latin typeface="Calibri" panose="020F0502020204030204" pitchFamily="34" charset="0"/>
              </a:rPr>
              <a:t>     </a:t>
            </a:r>
            <a:r>
              <a:rPr lang="en-GB" altLang="en-US" sz="4000" smtClean="0">
                <a:solidFill>
                  <a:srgbClr val="FFFFFF"/>
                </a:solidFill>
                <a:latin typeface="Calibri" panose="020F0502020204030204" pitchFamily="34" charset="0"/>
              </a:rPr>
              <a:t>Standard Operating Procedures</a:t>
            </a:r>
            <a:endParaRPr lang="de-DE" altLang="en-US" sz="4000" smtClean="0">
              <a:solidFill>
                <a:srgbClr val="FFFFFF"/>
              </a:solidFill>
              <a:latin typeface="Calibri" panose="020F0502020204030204" pitchFamily="34" charset="0"/>
            </a:endParaRPr>
          </a:p>
        </p:txBody>
      </p:sp>
      <p:pic>
        <p:nvPicPr>
          <p:cNvPr id="91139" name="Picture 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4925" y="1052513"/>
            <a:ext cx="8566150" cy="33766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1140" name="Picture 4"/>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33338" y="4508500"/>
            <a:ext cx="3254375" cy="2084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1141" name="Picture 5"/>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4932363" y="3860800"/>
            <a:ext cx="4102100" cy="15065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91142" name="Picture 6"/>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3203575" y="5157788"/>
            <a:ext cx="3097213" cy="16081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631777152"/>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8850" name="Rectangle 2"/>
          <p:cNvSpPr>
            <a:spLocks noGrp="1" noChangeArrowheads="1"/>
          </p:cNvSpPr>
          <p:nvPr>
            <p:ph type="ctrTitle" idx="4294967295"/>
          </p:nvPr>
        </p:nvSpPr>
        <p:spPr>
          <a:xfrm>
            <a:off x="685800" y="2130425"/>
            <a:ext cx="7772400" cy="1470025"/>
          </a:xfrm>
        </p:spPr>
        <p:txBody>
          <a:bodyPr/>
          <a:lstStyle/>
          <a:p>
            <a:pPr eaLnBrk="1" hangingPunct="1"/>
            <a:endParaRPr lang="en-US" altLang="en-US" smtClean="0"/>
          </a:p>
        </p:txBody>
      </p:sp>
      <p:sp>
        <p:nvSpPr>
          <p:cNvPr id="78851" name="Rectangle 3"/>
          <p:cNvSpPr>
            <a:spLocks noGrp="1" noChangeArrowheads="1"/>
          </p:cNvSpPr>
          <p:nvPr>
            <p:ph type="subTitle" idx="4294967295"/>
          </p:nvPr>
        </p:nvSpPr>
        <p:spPr>
          <a:xfrm>
            <a:off x="1371600" y="3886200"/>
            <a:ext cx="6400800" cy="1752600"/>
          </a:xfrm>
        </p:spPr>
        <p:txBody>
          <a:bodyPr/>
          <a:lstStyle/>
          <a:p>
            <a:pPr marL="0" indent="0" algn="ctr" eaLnBrk="1" hangingPunct="1">
              <a:buFont typeface="Arial" panose="020B0604020202020204" pitchFamily="34" charset="0"/>
              <a:buNone/>
            </a:pPr>
            <a:endParaRPr lang="en-US" altLang="en-US" smtClean="0"/>
          </a:p>
        </p:txBody>
      </p:sp>
      <p:pic>
        <p:nvPicPr>
          <p:cNvPr id="78852" name="Picture 6"/>
          <p:cNvPicPr>
            <a:picLocks noChangeAspect="1" noChangeArrowheads="1"/>
          </p:cNvPicPr>
          <p:nvPr/>
        </p:nvPicPr>
        <p:blipFill>
          <a:blip r:embed="rId2">
            <a:extLst>
              <a:ext uri="{28A0092B-C50C-407E-A947-70E740481C1C}">
                <a14:useLocalDpi xmlns:a14="http://schemas.microsoft.com/office/drawing/2010/main" val="0"/>
              </a:ext>
            </a:extLst>
          </a:blip>
          <a:srcRect b="92657"/>
          <a:stretch>
            <a:fillRect/>
          </a:stretch>
        </p:blipFill>
        <p:spPr bwMode="auto">
          <a:xfrm>
            <a:off x="152400" y="609600"/>
            <a:ext cx="8991600" cy="30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8853" name="Picture 7"/>
          <p:cNvPicPr>
            <a:picLocks noChangeAspect="1" noChangeArrowheads="1"/>
          </p:cNvPicPr>
          <p:nvPr/>
        </p:nvPicPr>
        <p:blipFill>
          <a:blip r:embed="rId2">
            <a:extLst>
              <a:ext uri="{28A0092B-C50C-407E-A947-70E740481C1C}">
                <a14:useLocalDpi xmlns:a14="http://schemas.microsoft.com/office/drawing/2010/main" val="0"/>
              </a:ext>
            </a:extLst>
          </a:blip>
          <a:srcRect t="26480"/>
          <a:stretch>
            <a:fillRect/>
          </a:stretch>
        </p:blipFill>
        <p:spPr bwMode="auto">
          <a:xfrm>
            <a:off x="152400" y="838200"/>
            <a:ext cx="8991600" cy="3051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8854" name="Picture 8"/>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381000" y="3962400"/>
            <a:ext cx="4419600" cy="2722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8855" name="Picture 9"/>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24400" y="3886200"/>
            <a:ext cx="1143000" cy="78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8856" name="Picture 10"/>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724400" y="4648200"/>
            <a:ext cx="1038225" cy="1900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8857" name="Picture 11" descr="0"/>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084888" y="4005263"/>
            <a:ext cx="2236787"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8858" name="Text Box 13"/>
          <p:cNvSpPr txBox="1">
            <a:spLocks noChangeArrowheads="1"/>
          </p:cNvSpPr>
          <p:nvPr/>
        </p:nvSpPr>
        <p:spPr bwMode="auto">
          <a:xfrm>
            <a:off x="107950" y="5876925"/>
            <a:ext cx="14033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0" fontAlgn="base" hangingPunct="0">
              <a:spcBef>
                <a:spcPct val="50000"/>
              </a:spcBef>
              <a:spcAft>
                <a:spcPct val="0"/>
              </a:spcAft>
              <a:buFontTx/>
              <a:buNone/>
            </a:pPr>
            <a:r>
              <a:rPr lang="en-US" altLang="en-US" sz="1800" smtClean="0">
                <a:solidFill>
                  <a:prstClr val="black"/>
                </a:solidFill>
              </a:rPr>
              <a:t>ISA graph</a:t>
            </a:r>
          </a:p>
        </p:txBody>
      </p:sp>
      <p:sp>
        <p:nvSpPr>
          <p:cNvPr id="78859" name="Text Box 14"/>
          <p:cNvSpPr txBox="1">
            <a:spLocks noChangeArrowheads="1"/>
          </p:cNvSpPr>
          <p:nvPr/>
        </p:nvSpPr>
        <p:spPr bwMode="auto">
          <a:xfrm>
            <a:off x="468313" y="115888"/>
            <a:ext cx="7559675"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ct val="20000"/>
              </a:spcBef>
              <a:buFont typeface="Arial" panose="020B0604020202020204" pitchFamily="34" charset="0"/>
              <a:buChar char="•"/>
              <a:defRPr sz="3200">
                <a:solidFill>
                  <a:schemeClr val="tx1"/>
                </a:solidFill>
                <a:latin typeface="Calibri" panose="020F0502020204030204" pitchFamily="34" charset="0"/>
              </a:defRPr>
            </a:lvl1pPr>
            <a:lvl2pPr marL="742950" indent="-285750">
              <a:spcBef>
                <a:spcPct val="20000"/>
              </a:spcBef>
              <a:buFont typeface="Arial" panose="020B0604020202020204" pitchFamily="34" charset="0"/>
              <a:buChar char="–"/>
              <a:defRPr sz="2800">
                <a:solidFill>
                  <a:schemeClr val="tx1"/>
                </a:solidFill>
                <a:latin typeface="Calibri" panose="020F0502020204030204" pitchFamily="34" charset="0"/>
              </a:defRPr>
            </a:lvl2pPr>
            <a:lvl3pPr marL="1143000" indent="-228600">
              <a:spcBef>
                <a:spcPct val="20000"/>
              </a:spcBef>
              <a:buFont typeface="Arial" panose="020B0604020202020204" pitchFamily="34" charset="0"/>
              <a:buChar char="•"/>
              <a:defRPr sz="2400">
                <a:solidFill>
                  <a:schemeClr val="tx1"/>
                </a:solidFill>
                <a:latin typeface="Calibri" panose="020F0502020204030204" pitchFamily="34" charset="0"/>
              </a:defRPr>
            </a:lvl3pPr>
            <a:lvl4pPr marL="1600200" indent="-228600">
              <a:spcBef>
                <a:spcPct val="20000"/>
              </a:spcBef>
              <a:buFont typeface="Arial" panose="020B0604020202020204" pitchFamily="34" charset="0"/>
              <a:buChar char="–"/>
              <a:defRPr sz="2000">
                <a:solidFill>
                  <a:schemeClr val="tx1"/>
                </a:solidFill>
                <a:latin typeface="Calibri" panose="020F0502020204030204" pitchFamily="34" charset="0"/>
              </a:defRPr>
            </a:lvl4pPr>
            <a:lvl5pPr marL="2057400" indent="-228600">
              <a:spcBef>
                <a:spcPct val="20000"/>
              </a:spcBef>
              <a:buFont typeface="Arial" panose="020B0604020202020204" pitchFamily="34" charset="0"/>
              <a:buChar char="»"/>
              <a:defRPr sz="2000">
                <a:solidFill>
                  <a:schemeClr val="tx1"/>
                </a:solidFill>
                <a:latin typeface="Calibri" panose="020F0502020204030204" pitchFamily="34" charset="0"/>
              </a:defRPr>
            </a:lvl5pPr>
            <a:lvl6pPr marL="25146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6pPr>
            <a:lvl7pPr marL="29718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7pPr>
            <a:lvl8pPr marL="34290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8pPr>
            <a:lvl9pPr marL="3886200" indent="-228600" eaLnBrk="0" fontAlgn="base" hangingPunct="0">
              <a:spcBef>
                <a:spcPct val="20000"/>
              </a:spcBef>
              <a:spcAft>
                <a:spcPct val="0"/>
              </a:spcAft>
              <a:buFont typeface="Arial" panose="020B0604020202020204" pitchFamily="34" charset="0"/>
              <a:buChar char="»"/>
              <a:defRPr sz="2000">
                <a:solidFill>
                  <a:schemeClr val="tx1"/>
                </a:solidFill>
                <a:latin typeface="Calibri" panose="020F0502020204030204" pitchFamily="34" charset="0"/>
              </a:defRPr>
            </a:lvl9pPr>
          </a:lstStyle>
          <a:p>
            <a:pPr eaLnBrk="0" fontAlgn="base" hangingPunct="0">
              <a:spcBef>
                <a:spcPct val="50000"/>
              </a:spcBef>
              <a:spcAft>
                <a:spcPct val="0"/>
              </a:spcAft>
              <a:buFontTx/>
              <a:buNone/>
            </a:pPr>
            <a:r>
              <a:rPr lang="en-US" altLang="en-US" sz="3600" smtClean="0">
                <a:solidFill>
                  <a:prstClr val="white"/>
                </a:solidFill>
              </a:rPr>
              <a:t>Project centric approach</a:t>
            </a:r>
          </a:p>
        </p:txBody>
      </p:sp>
    </p:spTree>
    <p:extLst>
      <p:ext uri="{BB962C8B-B14F-4D97-AF65-F5344CB8AC3E}">
        <p14:creationId xmlns:p14="http://schemas.microsoft.com/office/powerpoint/2010/main" val="3555739599"/>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ounded Rectangle 2"/>
          <p:cNvSpPr/>
          <p:nvPr/>
        </p:nvSpPr>
        <p:spPr>
          <a:xfrm>
            <a:off x="251520" y="764704"/>
            <a:ext cx="8568952" cy="5832648"/>
          </a:xfrm>
          <a:prstGeom prst="roundRect">
            <a:avLst/>
          </a:prstGeom>
          <a:noFill/>
          <a:ln w="136525" cmpd="dbl">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0070C0"/>
              </a:solidFill>
            </a:endParaRPr>
          </a:p>
        </p:txBody>
      </p:sp>
      <p:sp>
        <p:nvSpPr>
          <p:cNvPr id="5" name="TextBox 4"/>
          <p:cNvSpPr txBox="1"/>
          <p:nvPr/>
        </p:nvSpPr>
        <p:spPr>
          <a:xfrm>
            <a:off x="4932040" y="1052736"/>
            <a:ext cx="2462945" cy="646331"/>
          </a:xfrm>
          <a:prstGeom prst="rect">
            <a:avLst/>
          </a:prstGeom>
          <a:noFill/>
        </p:spPr>
        <p:txBody>
          <a:bodyPr wrap="square" rtlCol="0">
            <a:spAutoFit/>
          </a:bodyPr>
          <a:lstStyle/>
          <a:p>
            <a:r>
              <a:rPr lang="en-US" sz="3600" b="1" dirty="0" smtClean="0">
                <a:solidFill>
                  <a:srgbClr val="0070C0"/>
                </a:solidFill>
                <a:latin typeface="Calibri" panose="020F0502020204030204" pitchFamily="34" charset="0"/>
              </a:rPr>
              <a:t>Project </a:t>
            </a:r>
            <a:endParaRPr lang="en-US" sz="3600" b="1" dirty="0">
              <a:solidFill>
                <a:srgbClr val="0070C0"/>
              </a:solidFill>
              <a:latin typeface="Calibri" panose="020F0502020204030204" pitchFamily="34" charset="0"/>
            </a:endParaRPr>
          </a:p>
        </p:txBody>
      </p:sp>
      <p:pic>
        <p:nvPicPr>
          <p:cNvPr id="15" name="Grafik 1"/>
          <p:cNvPicPr>
            <a:picLocks noChangeAspect="1"/>
          </p:cNvPicPr>
          <p:nvPr/>
        </p:nvPicPr>
        <p:blipFill rotWithShape="1">
          <a:blip r:embed="rId3" cstate="print">
            <a:extLst>
              <a:ext uri="{28A0092B-C50C-407E-A947-70E740481C1C}">
                <a14:useLocalDpi xmlns:a14="http://schemas.microsoft.com/office/drawing/2010/main" val="0"/>
              </a:ext>
            </a:extLst>
          </a:blip>
          <a:srcRect l="-806" t="12879" r="57447" b="56712"/>
          <a:stretch/>
        </p:blipFill>
        <p:spPr>
          <a:xfrm>
            <a:off x="5004048" y="404664"/>
            <a:ext cx="3355085" cy="745764"/>
          </a:xfrm>
          <a:prstGeom prst="rect">
            <a:avLst/>
          </a:prstGeom>
        </p:spPr>
      </p:pic>
      <p:pic>
        <p:nvPicPr>
          <p:cNvPr id="13" name="Picture 12"/>
          <p:cNvPicPr>
            <a:picLocks noChangeAspect="1"/>
          </p:cNvPicPr>
          <p:nvPr/>
        </p:nvPicPr>
        <p:blipFill>
          <a:blip r:embed="rId4"/>
          <a:stretch>
            <a:fillRect/>
          </a:stretch>
        </p:blipFill>
        <p:spPr>
          <a:xfrm>
            <a:off x="1547664" y="1124744"/>
            <a:ext cx="2088232" cy="607965"/>
          </a:xfrm>
          <a:prstGeom prst="rect">
            <a:avLst/>
          </a:prstGeom>
        </p:spPr>
      </p:pic>
      <p:pic>
        <p:nvPicPr>
          <p:cNvPr id="14" name="Picture 13"/>
          <p:cNvPicPr>
            <a:picLocks noChangeAspect="1"/>
          </p:cNvPicPr>
          <p:nvPr/>
        </p:nvPicPr>
        <p:blipFill>
          <a:blip r:embed="rId5"/>
          <a:stretch>
            <a:fillRect/>
          </a:stretch>
        </p:blipFill>
        <p:spPr>
          <a:xfrm>
            <a:off x="611560" y="1844824"/>
            <a:ext cx="1827462" cy="569210"/>
          </a:xfrm>
          <a:prstGeom prst="rect">
            <a:avLst/>
          </a:prstGeom>
        </p:spPr>
      </p:pic>
      <p:pic>
        <p:nvPicPr>
          <p:cNvPr id="16" name="Picture 15"/>
          <p:cNvPicPr>
            <a:picLocks noChangeAspect="1"/>
          </p:cNvPicPr>
          <p:nvPr/>
        </p:nvPicPr>
        <p:blipFill>
          <a:blip r:embed="rId6"/>
          <a:stretch>
            <a:fillRect/>
          </a:stretch>
        </p:blipFill>
        <p:spPr>
          <a:xfrm>
            <a:off x="467544" y="3501008"/>
            <a:ext cx="2099984" cy="565381"/>
          </a:xfrm>
          <a:prstGeom prst="rect">
            <a:avLst/>
          </a:prstGeom>
        </p:spPr>
      </p:pic>
      <p:pic>
        <p:nvPicPr>
          <p:cNvPr id="17" name="Picture 16"/>
          <p:cNvPicPr>
            <a:picLocks noChangeAspect="1"/>
          </p:cNvPicPr>
          <p:nvPr/>
        </p:nvPicPr>
        <p:blipFill>
          <a:blip r:embed="rId7"/>
          <a:stretch>
            <a:fillRect/>
          </a:stretch>
        </p:blipFill>
        <p:spPr>
          <a:xfrm>
            <a:off x="1835696" y="2564904"/>
            <a:ext cx="1863937" cy="588611"/>
          </a:xfrm>
          <a:prstGeom prst="rect">
            <a:avLst/>
          </a:prstGeom>
        </p:spPr>
      </p:pic>
      <p:pic>
        <p:nvPicPr>
          <p:cNvPr id="18" name="Picture 17"/>
          <p:cNvPicPr>
            <a:picLocks noChangeAspect="1"/>
          </p:cNvPicPr>
          <p:nvPr/>
        </p:nvPicPr>
        <p:blipFill>
          <a:blip r:embed="rId8"/>
          <a:stretch>
            <a:fillRect/>
          </a:stretch>
        </p:blipFill>
        <p:spPr>
          <a:xfrm>
            <a:off x="395536" y="5229200"/>
            <a:ext cx="2164198" cy="618341"/>
          </a:xfrm>
          <a:prstGeom prst="rect">
            <a:avLst/>
          </a:prstGeom>
        </p:spPr>
      </p:pic>
      <p:pic>
        <p:nvPicPr>
          <p:cNvPr id="19" name="Picture 18"/>
          <p:cNvPicPr>
            <a:picLocks noChangeAspect="1"/>
          </p:cNvPicPr>
          <p:nvPr/>
        </p:nvPicPr>
        <p:blipFill>
          <a:blip r:embed="rId9"/>
          <a:stretch>
            <a:fillRect/>
          </a:stretch>
        </p:blipFill>
        <p:spPr>
          <a:xfrm>
            <a:off x="1691680" y="4293096"/>
            <a:ext cx="2373591" cy="601310"/>
          </a:xfrm>
          <a:prstGeom prst="rect">
            <a:avLst/>
          </a:prstGeom>
        </p:spPr>
      </p:pic>
      <p:pic>
        <p:nvPicPr>
          <p:cNvPr id="20" name="Picture 19"/>
          <p:cNvPicPr>
            <a:picLocks noChangeAspect="1"/>
          </p:cNvPicPr>
          <p:nvPr/>
        </p:nvPicPr>
        <p:blipFill>
          <a:blip r:embed="rId10"/>
          <a:stretch>
            <a:fillRect/>
          </a:stretch>
        </p:blipFill>
        <p:spPr>
          <a:xfrm>
            <a:off x="6228184" y="2924944"/>
            <a:ext cx="1800199" cy="589721"/>
          </a:xfrm>
          <a:prstGeom prst="rect">
            <a:avLst/>
          </a:prstGeom>
        </p:spPr>
      </p:pic>
      <p:pic>
        <p:nvPicPr>
          <p:cNvPr id="21" name="Picture 20"/>
          <p:cNvPicPr>
            <a:picLocks noChangeAspect="1"/>
          </p:cNvPicPr>
          <p:nvPr/>
        </p:nvPicPr>
        <p:blipFill>
          <a:blip r:embed="rId11"/>
          <a:stretch>
            <a:fillRect/>
          </a:stretch>
        </p:blipFill>
        <p:spPr>
          <a:xfrm>
            <a:off x="4932040" y="1772816"/>
            <a:ext cx="3036425" cy="599294"/>
          </a:xfrm>
          <a:prstGeom prst="rect">
            <a:avLst/>
          </a:prstGeom>
        </p:spPr>
      </p:pic>
      <p:sp>
        <p:nvSpPr>
          <p:cNvPr id="24" name="Rounded Rectangle 23"/>
          <p:cNvSpPr/>
          <p:nvPr/>
        </p:nvSpPr>
        <p:spPr>
          <a:xfrm>
            <a:off x="4860032" y="1628800"/>
            <a:ext cx="3096344" cy="792088"/>
          </a:xfrm>
          <a:prstGeom prst="roundRect">
            <a:avLst/>
          </a:prstGeom>
          <a:noFill/>
          <a:ln w="136525" cmpd="dbl">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0070C0"/>
              </a:solidFill>
            </a:endParaRPr>
          </a:p>
        </p:txBody>
      </p:sp>
      <p:sp>
        <p:nvSpPr>
          <p:cNvPr id="25" name="TextBox 24"/>
          <p:cNvSpPr txBox="1"/>
          <p:nvPr/>
        </p:nvSpPr>
        <p:spPr>
          <a:xfrm>
            <a:off x="907976" y="152400"/>
            <a:ext cx="4464496" cy="646331"/>
          </a:xfrm>
          <a:prstGeom prst="rect">
            <a:avLst/>
          </a:prstGeom>
          <a:noFill/>
        </p:spPr>
        <p:txBody>
          <a:bodyPr wrap="square" rtlCol="0">
            <a:spAutoFit/>
          </a:bodyPr>
          <a:lstStyle/>
          <a:p>
            <a:r>
              <a:rPr lang="en-US" sz="3600" b="1" dirty="0" err="1" smtClean="0">
                <a:solidFill>
                  <a:srgbClr val="0070C0"/>
                </a:solidFill>
                <a:latin typeface="Calibri" panose="020F0502020204030204" pitchFamily="34" charset="0"/>
              </a:rPr>
              <a:t>Programme</a:t>
            </a:r>
            <a:r>
              <a:rPr lang="en-US" sz="3600" b="1" dirty="0" smtClean="0">
                <a:solidFill>
                  <a:srgbClr val="0070C0"/>
                </a:solidFill>
                <a:latin typeface="Calibri" panose="020F0502020204030204" pitchFamily="34" charset="0"/>
              </a:rPr>
              <a:t>/Consortia </a:t>
            </a:r>
            <a:endParaRPr lang="en-US" sz="3600" b="1" dirty="0">
              <a:solidFill>
                <a:srgbClr val="0070C0"/>
              </a:solidFill>
              <a:latin typeface="Calibri" panose="020F0502020204030204" pitchFamily="34" charset="0"/>
            </a:endParaRPr>
          </a:p>
        </p:txBody>
      </p:sp>
      <p:pic>
        <p:nvPicPr>
          <p:cNvPr id="22" name="Picture 21"/>
          <p:cNvPicPr>
            <a:picLocks noChangeAspect="1"/>
          </p:cNvPicPr>
          <p:nvPr/>
        </p:nvPicPr>
        <p:blipFill>
          <a:blip r:embed="rId12"/>
          <a:stretch>
            <a:fillRect/>
          </a:stretch>
        </p:blipFill>
        <p:spPr>
          <a:xfrm>
            <a:off x="4716016" y="3861048"/>
            <a:ext cx="1800200" cy="537372"/>
          </a:xfrm>
          <a:prstGeom prst="rect">
            <a:avLst/>
          </a:prstGeom>
        </p:spPr>
      </p:pic>
      <p:pic>
        <p:nvPicPr>
          <p:cNvPr id="23" name="Picture 22"/>
          <p:cNvPicPr>
            <a:picLocks noChangeAspect="1"/>
          </p:cNvPicPr>
          <p:nvPr/>
        </p:nvPicPr>
        <p:blipFill>
          <a:blip r:embed="rId13"/>
          <a:stretch>
            <a:fillRect/>
          </a:stretch>
        </p:blipFill>
        <p:spPr>
          <a:xfrm>
            <a:off x="5580112" y="4725144"/>
            <a:ext cx="2299622" cy="383270"/>
          </a:xfrm>
          <a:prstGeom prst="rect">
            <a:avLst/>
          </a:prstGeom>
        </p:spPr>
      </p:pic>
      <p:pic>
        <p:nvPicPr>
          <p:cNvPr id="26" name="Picture 25"/>
          <p:cNvPicPr>
            <a:picLocks noChangeAspect="1"/>
          </p:cNvPicPr>
          <p:nvPr/>
        </p:nvPicPr>
        <p:blipFill>
          <a:blip r:embed="rId14"/>
          <a:stretch>
            <a:fillRect/>
          </a:stretch>
        </p:blipFill>
        <p:spPr>
          <a:xfrm>
            <a:off x="4499992" y="5517232"/>
            <a:ext cx="2019619" cy="461628"/>
          </a:xfrm>
          <a:prstGeom prst="rect">
            <a:avLst/>
          </a:prstGeom>
        </p:spPr>
      </p:pic>
    </p:spTree>
    <p:extLst>
      <p:ext uri="{BB962C8B-B14F-4D97-AF65-F5344CB8AC3E}">
        <p14:creationId xmlns:p14="http://schemas.microsoft.com/office/powerpoint/2010/main" val="4292852924"/>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ounded Rectangle 2"/>
          <p:cNvSpPr/>
          <p:nvPr/>
        </p:nvSpPr>
        <p:spPr>
          <a:xfrm>
            <a:off x="251520" y="764704"/>
            <a:ext cx="8568952" cy="5832648"/>
          </a:xfrm>
          <a:prstGeom prst="roundRect">
            <a:avLst/>
          </a:prstGeom>
          <a:solidFill>
            <a:srgbClr val="85DFFF">
              <a:alpha val="15000"/>
            </a:srgbClr>
          </a:solidFill>
          <a:ln w="136525" cmpd="dbl">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0070C0"/>
              </a:solidFill>
            </a:endParaRPr>
          </a:p>
        </p:txBody>
      </p:sp>
      <p:sp>
        <p:nvSpPr>
          <p:cNvPr id="24" name="Rounded Rectangle 23"/>
          <p:cNvSpPr/>
          <p:nvPr/>
        </p:nvSpPr>
        <p:spPr>
          <a:xfrm>
            <a:off x="5436096" y="404664"/>
            <a:ext cx="2448272" cy="792088"/>
          </a:xfrm>
          <a:prstGeom prst="roundRect">
            <a:avLst/>
          </a:prstGeom>
          <a:solidFill>
            <a:schemeClr val="bg1"/>
          </a:solidFill>
          <a:ln w="136525" cmpd="dbl">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0070C0"/>
              </a:solidFill>
            </a:endParaRPr>
          </a:p>
        </p:txBody>
      </p:sp>
      <p:sp>
        <p:nvSpPr>
          <p:cNvPr id="27" name="Rounded Rectangle 26"/>
          <p:cNvSpPr/>
          <p:nvPr/>
        </p:nvSpPr>
        <p:spPr>
          <a:xfrm>
            <a:off x="683568" y="1124744"/>
            <a:ext cx="3816424" cy="2880320"/>
          </a:xfrm>
          <a:prstGeom prst="roundRect">
            <a:avLst/>
          </a:prstGeom>
          <a:solidFill>
            <a:srgbClr val="FFFFAB">
              <a:alpha val="48000"/>
            </a:srgbClr>
          </a:solidFill>
          <a:ln w="136525" cmpd="dbl">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0070C0"/>
              </a:solidFill>
            </a:endParaRPr>
          </a:p>
        </p:txBody>
      </p:sp>
      <p:pic>
        <p:nvPicPr>
          <p:cNvPr id="2" name="Picture 1"/>
          <p:cNvPicPr>
            <a:picLocks noChangeAspect="1"/>
          </p:cNvPicPr>
          <p:nvPr/>
        </p:nvPicPr>
        <p:blipFill>
          <a:blip r:embed="rId3"/>
          <a:stretch>
            <a:fillRect/>
          </a:stretch>
        </p:blipFill>
        <p:spPr>
          <a:xfrm>
            <a:off x="971600" y="2636912"/>
            <a:ext cx="1008112" cy="761228"/>
          </a:xfrm>
          <a:prstGeom prst="rect">
            <a:avLst/>
          </a:prstGeom>
        </p:spPr>
      </p:pic>
      <p:sp>
        <p:nvSpPr>
          <p:cNvPr id="28" name="TextBox 27"/>
          <p:cNvSpPr txBox="1"/>
          <p:nvPr/>
        </p:nvSpPr>
        <p:spPr>
          <a:xfrm>
            <a:off x="2411760" y="1268760"/>
            <a:ext cx="2462945" cy="369332"/>
          </a:xfrm>
          <a:prstGeom prst="rect">
            <a:avLst/>
          </a:prstGeom>
          <a:noFill/>
        </p:spPr>
        <p:txBody>
          <a:bodyPr wrap="square" rtlCol="0">
            <a:spAutoFit/>
          </a:bodyPr>
          <a:lstStyle/>
          <a:p>
            <a:r>
              <a:rPr lang="en-US" b="1" dirty="0" smtClean="0">
                <a:solidFill>
                  <a:srgbClr val="0070C0"/>
                </a:solidFill>
                <a:latin typeface="Calibri" panose="020F0502020204030204" pitchFamily="34" charset="0"/>
              </a:rPr>
              <a:t>People, institutions </a:t>
            </a:r>
            <a:endParaRPr lang="en-US" b="1" dirty="0">
              <a:solidFill>
                <a:srgbClr val="0070C0"/>
              </a:solidFill>
              <a:latin typeface="Calibri" panose="020F0502020204030204" pitchFamily="34" charset="0"/>
            </a:endParaRPr>
          </a:p>
        </p:txBody>
      </p:sp>
      <p:sp>
        <p:nvSpPr>
          <p:cNvPr id="29" name="TextBox 28"/>
          <p:cNvSpPr txBox="1"/>
          <p:nvPr/>
        </p:nvSpPr>
        <p:spPr>
          <a:xfrm>
            <a:off x="827584" y="3429000"/>
            <a:ext cx="2462945" cy="369332"/>
          </a:xfrm>
          <a:prstGeom prst="rect">
            <a:avLst/>
          </a:prstGeom>
          <a:noFill/>
        </p:spPr>
        <p:txBody>
          <a:bodyPr wrap="square" rtlCol="0">
            <a:spAutoFit/>
          </a:bodyPr>
          <a:lstStyle/>
          <a:p>
            <a:r>
              <a:rPr lang="en-US" dirty="0" smtClean="0">
                <a:solidFill>
                  <a:srgbClr val="0070C0"/>
                </a:solidFill>
                <a:latin typeface="Calibri" panose="020F0502020204030204" pitchFamily="34" charset="0"/>
              </a:rPr>
              <a:t>Experimentalist</a:t>
            </a:r>
            <a:endParaRPr lang="en-US" dirty="0">
              <a:solidFill>
                <a:srgbClr val="0070C0"/>
              </a:solidFill>
              <a:latin typeface="Calibri" panose="020F0502020204030204" pitchFamily="34" charset="0"/>
            </a:endParaRPr>
          </a:p>
        </p:txBody>
      </p:sp>
      <p:sp>
        <p:nvSpPr>
          <p:cNvPr id="30" name="TextBox 29"/>
          <p:cNvSpPr txBox="1"/>
          <p:nvPr/>
        </p:nvSpPr>
        <p:spPr>
          <a:xfrm>
            <a:off x="3203848" y="3501008"/>
            <a:ext cx="1287760" cy="369332"/>
          </a:xfrm>
          <a:prstGeom prst="rect">
            <a:avLst/>
          </a:prstGeom>
          <a:noFill/>
        </p:spPr>
        <p:txBody>
          <a:bodyPr wrap="square" rtlCol="0">
            <a:spAutoFit/>
          </a:bodyPr>
          <a:lstStyle/>
          <a:p>
            <a:r>
              <a:rPr lang="en-US" dirty="0" smtClean="0">
                <a:solidFill>
                  <a:srgbClr val="0070C0"/>
                </a:solidFill>
                <a:latin typeface="Calibri" panose="020F0502020204030204" pitchFamily="34" charset="0"/>
              </a:rPr>
              <a:t>Modeler</a:t>
            </a:r>
            <a:endParaRPr lang="en-US" dirty="0">
              <a:solidFill>
                <a:srgbClr val="0070C0"/>
              </a:solidFill>
              <a:latin typeface="Calibri" panose="020F0502020204030204" pitchFamily="34" charset="0"/>
            </a:endParaRPr>
          </a:p>
        </p:txBody>
      </p:sp>
      <p:sp>
        <p:nvSpPr>
          <p:cNvPr id="33" name="TextBox 32"/>
          <p:cNvSpPr txBox="1"/>
          <p:nvPr/>
        </p:nvSpPr>
        <p:spPr>
          <a:xfrm>
            <a:off x="4499992" y="3212976"/>
            <a:ext cx="4119129" cy="954107"/>
          </a:xfrm>
          <a:prstGeom prst="rect">
            <a:avLst/>
          </a:prstGeom>
          <a:noFill/>
        </p:spPr>
        <p:txBody>
          <a:bodyPr wrap="square" rtlCol="0">
            <a:spAutoFit/>
          </a:bodyPr>
          <a:lstStyle/>
          <a:p>
            <a:pPr algn="r"/>
            <a:r>
              <a:rPr lang="en-US" sz="2800" dirty="0" smtClean="0">
                <a:solidFill>
                  <a:srgbClr val="0070C0"/>
                </a:solidFill>
                <a:latin typeface="Calibri" panose="020F0502020204030204" pitchFamily="34" charset="0"/>
              </a:rPr>
              <a:t>Research assets organized in I-S-A structure</a:t>
            </a:r>
            <a:endParaRPr lang="en-US" sz="2800" dirty="0">
              <a:solidFill>
                <a:srgbClr val="0070C0"/>
              </a:solidFill>
              <a:latin typeface="Calibri" panose="020F0502020204030204" pitchFamily="34" charset="0"/>
            </a:endParaRPr>
          </a:p>
        </p:txBody>
      </p:sp>
      <p:pic>
        <p:nvPicPr>
          <p:cNvPr id="4" name="Picture 3"/>
          <p:cNvPicPr>
            <a:picLocks noChangeAspect="1"/>
          </p:cNvPicPr>
          <p:nvPr/>
        </p:nvPicPr>
        <p:blipFill>
          <a:blip r:embed="rId4"/>
          <a:stretch>
            <a:fillRect/>
          </a:stretch>
        </p:blipFill>
        <p:spPr>
          <a:xfrm>
            <a:off x="3347864" y="2924944"/>
            <a:ext cx="792088" cy="589853"/>
          </a:xfrm>
          <a:prstGeom prst="rect">
            <a:avLst/>
          </a:prstGeom>
        </p:spPr>
      </p:pic>
      <p:pic>
        <p:nvPicPr>
          <p:cNvPr id="6" name="Picture 5"/>
          <p:cNvPicPr>
            <a:picLocks noChangeAspect="1"/>
          </p:cNvPicPr>
          <p:nvPr/>
        </p:nvPicPr>
        <p:blipFill>
          <a:blip r:embed="rId5"/>
          <a:stretch>
            <a:fillRect/>
          </a:stretch>
        </p:blipFill>
        <p:spPr>
          <a:xfrm>
            <a:off x="1043608" y="1340768"/>
            <a:ext cx="756444" cy="792088"/>
          </a:xfrm>
          <a:prstGeom prst="rect">
            <a:avLst/>
          </a:prstGeom>
        </p:spPr>
      </p:pic>
      <p:pic>
        <p:nvPicPr>
          <p:cNvPr id="7" name="Picture 6"/>
          <p:cNvPicPr>
            <a:picLocks noChangeAspect="1"/>
          </p:cNvPicPr>
          <p:nvPr/>
        </p:nvPicPr>
        <p:blipFill>
          <a:blip r:embed="rId6"/>
          <a:stretch>
            <a:fillRect/>
          </a:stretch>
        </p:blipFill>
        <p:spPr>
          <a:xfrm>
            <a:off x="2987824" y="1772816"/>
            <a:ext cx="609030" cy="843272"/>
          </a:xfrm>
          <a:prstGeom prst="rect">
            <a:avLst/>
          </a:prstGeom>
        </p:spPr>
      </p:pic>
      <p:sp>
        <p:nvSpPr>
          <p:cNvPr id="31" name="TextBox 30"/>
          <p:cNvSpPr txBox="1"/>
          <p:nvPr/>
        </p:nvSpPr>
        <p:spPr>
          <a:xfrm>
            <a:off x="971600" y="2060848"/>
            <a:ext cx="2462945" cy="369332"/>
          </a:xfrm>
          <a:prstGeom prst="rect">
            <a:avLst/>
          </a:prstGeom>
          <a:noFill/>
        </p:spPr>
        <p:txBody>
          <a:bodyPr wrap="square" rtlCol="0">
            <a:spAutoFit/>
          </a:bodyPr>
          <a:lstStyle/>
          <a:p>
            <a:r>
              <a:rPr lang="en-US" dirty="0" smtClean="0">
                <a:solidFill>
                  <a:srgbClr val="0070C0"/>
                </a:solidFill>
                <a:latin typeface="Calibri" panose="020F0502020204030204" pitchFamily="34" charset="0"/>
              </a:rPr>
              <a:t>Project manager</a:t>
            </a:r>
            <a:endParaRPr lang="en-US" dirty="0">
              <a:solidFill>
                <a:srgbClr val="0070C0"/>
              </a:solidFill>
              <a:latin typeface="Calibri" panose="020F0502020204030204" pitchFamily="34" charset="0"/>
            </a:endParaRPr>
          </a:p>
        </p:txBody>
      </p:sp>
      <p:sp>
        <p:nvSpPr>
          <p:cNvPr id="34" name="TextBox 33"/>
          <p:cNvSpPr txBox="1"/>
          <p:nvPr/>
        </p:nvSpPr>
        <p:spPr>
          <a:xfrm>
            <a:off x="2915816" y="2492896"/>
            <a:ext cx="1368152" cy="369332"/>
          </a:xfrm>
          <a:prstGeom prst="rect">
            <a:avLst/>
          </a:prstGeom>
          <a:noFill/>
        </p:spPr>
        <p:txBody>
          <a:bodyPr wrap="square" rtlCol="0">
            <a:spAutoFit/>
          </a:bodyPr>
          <a:lstStyle/>
          <a:p>
            <a:r>
              <a:rPr lang="en-US" dirty="0" smtClean="0">
                <a:solidFill>
                  <a:srgbClr val="0070C0"/>
                </a:solidFill>
                <a:latin typeface="Calibri" panose="020F0502020204030204" pitchFamily="34" charset="0"/>
              </a:rPr>
              <a:t>Project PAL</a:t>
            </a:r>
            <a:endParaRPr lang="en-US" dirty="0">
              <a:solidFill>
                <a:srgbClr val="0070C0"/>
              </a:solidFill>
              <a:latin typeface="Calibri" panose="020F0502020204030204" pitchFamily="34" charset="0"/>
            </a:endParaRPr>
          </a:p>
        </p:txBody>
      </p:sp>
      <p:sp>
        <p:nvSpPr>
          <p:cNvPr id="5" name="TextBox 4"/>
          <p:cNvSpPr txBox="1"/>
          <p:nvPr/>
        </p:nvSpPr>
        <p:spPr>
          <a:xfrm>
            <a:off x="5580112" y="404664"/>
            <a:ext cx="2462945" cy="646331"/>
          </a:xfrm>
          <a:prstGeom prst="rect">
            <a:avLst/>
          </a:prstGeom>
          <a:noFill/>
        </p:spPr>
        <p:txBody>
          <a:bodyPr wrap="square" rtlCol="0">
            <a:spAutoFit/>
          </a:bodyPr>
          <a:lstStyle/>
          <a:p>
            <a:r>
              <a:rPr lang="en-US" sz="3600" b="1" dirty="0" smtClean="0">
                <a:solidFill>
                  <a:srgbClr val="0070C0"/>
                </a:solidFill>
                <a:latin typeface="Calibri" panose="020F0502020204030204" pitchFamily="34" charset="0"/>
              </a:rPr>
              <a:t>   Project </a:t>
            </a:r>
            <a:endParaRPr lang="en-US" sz="3600" b="1" dirty="0">
              <a:solidFill>
                <a:srgbClr val="0070C0"/>
              </a:solidFill>
              <a:latin typeface="Calibri" panose="020F0502020204030204" pitchFamily="34" charset="0"/>
            </a:endParaRPr>
          </a:p>
        </p:txBody>
      </p:sp>
      <p:pic>
        <p:nvPicPr>
          <p:cNvPr id="9" name="Picture 8"/>
          <p:cNvPicPr>
            <a:picLocks noChangeAspect="1"/>
          </p:cNvPicPr>
          <p:nvPr/>
        </p:nvPicPr>
        <p:blipFill>
          <a:blip r:embed="rId7"/>
          <a:stretch>
            <a:fillRect/>
          </a:stretch>
        </p:blipFill>
        <p:spPr>
          <a:xfrm>
            <a:off x="3923928" y="4365104"/>
            <a:ext cx="4549803" cy="1780468"/>
          </a:xfrm>
          <a:prstGeom prst="rect">
            <a:avLst/>
          </a:prstGeom>
        </p:spPr>
      </p:pic>
    </p:spTree>
    <p:extLst>
      <p:ext uri="{BB962C8B-B14F-4D97-AF65-F5344CB8AC3E}">
        <p14:creationId xmlns:p14="http://schemas.microsoft.com/office/powerpoint/2010/main" val="2288698019"/>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normAutofit fontScale="90000"/>
          </a:bodyPr>
          <a:lstStyle/>
          <a:p>
            <a:r>
              <a:rPr lang="en-US" dirty="0" smtClean="0"/>
              <a:t>SEEK user </a:t>
            </a:r>
            <a:r>
              <a:rPr lang="en-US" dirty="0"/>
              <a:t>roles</a:t>
            </a:r>
            <a:br>
              <a:rPr lang="en-US" dirty="0"/>
            </a:br>
            <a:endParaRPr lang="en-GB" dirty="0"/>
          </a:p>
        </p:txBody>
      </p:sp>
      <p:sp>
        <p:nvSpPr>
          <p:cNvPr id="5" name="Content Placeholder 4"/>
          <p:cNvSpPr>
            <a:spLocks noGrp="1"/>
          </p:cNvSpPr>
          <p:nvPr>
            <p:ph idx="1"/>
          </p:nvPr>
        </p:nvSpPr>
        <p:spPr>
          <a:xfrm>
            <a:off x="107504" y="1484784"/>
            <a:ext cx="8229600" cy="4525963"/>
          </a:xfrm>
        </p:spPr>
        <p:txBody>
          <a:bodyPr>
            <a:normAutofit/>
          </a:bodyPr>
          <a:lstStyle/>
          <a:p>
            <a:pPr marL="0" indent="0">
              <a:buNone/>
            </a:pPr>
            <a:r>
              <a:rPr lang="en-GB" sz="2400" dirty="0" smtClean="0"/>
              <a:t>Most important roles </a:t>
            </a:r>
            <a:r>
              <a:rPr lang="en-GB" sz="2400" dirty="0" smtClean="0"/>
              <a:t>here: </a:t>
            </a:r>
          </a:p>
          <a:p>
            <a:pPr marL="0" indent="0">
              <a:buNone/>
            </a:pPr>
            <a:r>
              <a:rPr lang="en-GB" sz="2400" dirty="0" smtClean="0"/>
              <a:t>http</a:t>
            </a:r>
            <a:r>
              <a:rPr lang="en-GB" sz="2400" dirty="0"/>
              <a:t>://docs.seek4science.org/help/user-guide/roles.html</a:t>
            </a:r>
            <a:endParaRPr lang="en-GB" sz="2400" dirty="0"/>
          </a:p>
        </p:txBody>
      </p:sp>
      <p:pic>
        <p:nvPicPr>
          <p:cNvPr id="6" name="Picture 5" descr="SEEK-full.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002213" y="116632"/>
            <a:ext cx="971599" cy="909771"/>
          </a:xfrm>
          <a:prstGeom prst="rect">
            <a:avLst/>
          </a:prstGeom>
          <a:ln>
            <a:noFill/>
          </a:ln>
        </p:spPr>
      </p:pic>
      <p:pic>
        <p:nvPicPr>
          <p:cNvPr id="2" name="Picture 1"/>
          <p:cNvPicPr>
            <a:picLocks noChangeAspect="1"/>
          </p:cNvPicPr>
          <p:nvPr/>
        </p:nvPicPr>
        <p:blipFill>
          <a:blip r:embed="rId3"/>
          <a:stretch>
            <a:fillRect/>
          </a:stretch>
        </p:blipFill>
        <p:spPr>
          <a:xfrm>
            <a:off x="323528" y="2564904"/>
            <a:ext cx="6396868" cy="4000423"/>
          </a:xfrm>
          <a:prstGeom prst="rect">
            <a:avLst/>
          </a:prstGeom>
        </p:spPr>
      </p:pic>
    </p:spTree>
    <p:extLst>
      <p:ext uri="{BB962C8B-B14F-4D97-AF65-F5344CB8AC3E}">
        <p14:creationId xmlns:p14="http://schemas.microsoft.com/office/powerpoint/2010/main" val="2806414987"/>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endParaRPr lang="en-GB"/>
          </a:p>
        </p:txBody>
      </p:sp>
      <p:sp>
        <p:nvSpPr>
          <p:cNvPr id="5" name="Content Placeholder 4"/>
          <p:cNvSpPr>
            <a:spLocks noGrp="1"/>
          </p:cNvSpPr>
          <p:nvPr>
            <p:ph idx="1"/>
          </p:nvPr>
        </p:nvSpPr>
        <p:spPr>
          <a:xfrm>
            <a:off x="457200" y="1600200"/>
            <a:ext cx="8651304" cy="4525963"/>
          </a:xfrm>
        </p:spPr>
        <p:txBody>
          <a:bodyPr>
            <a:normAutofit fontScale="92500" lnSpcReduction="10000"/>
          </a:bodyPr>
          <a:lstStyle/>
          <a:p>
            <a:pPr marL="0" indent="0">
              <a:buNone/>
            </a:pPr>
            <a:r>
              <a:rPr lang="en-US" dirty="0"/>
              <a:t>FAIRDOMHUB / SEEK user </a:t>
            </a:r>
            <a:r>
              <a:rPr lang="en-US" dirty="0" smtClean="0"/>
              <a:t>documentation online</a:t>
            </a:r>
            <a:endParaRPr lang="en-US" dirty="0"/>
          </a:p>
          <a:p>
            <a:pPr marL="0" indent="0">
              <a:buNone/>
            </a:pPr>
            <a:r>
              <a:rPr lang="en-US" dirty="0" smtClean="0">
                <a:hlinkClick r:id="rId2"/>
              </a:rPr>
              <a:t>http</a:t>
            </a:r>
            <a:r>
              <a:rPr lang="en-US" dirty="0">
                <a:hlinkClick r:id="rId2"/>
              </a:rPr>
              <a:t>://docs.seek4science.org/help</a:t>
            </a:r>
            <a:r>
              <a:rPr lang="en-US" dirty="0" smtClean="0">
                <a:hlinkClick r:id="rId2"/>
              </a:rPr>
              <a:t>/   </a:t>
            </a:r>
            <a:r>
              <a:rPr lang="en-US" dirty="0" smtClean="0"/>
              <a:t> or to download</a:t>
            </a:r>
            <a:endParaRPr lang="en-US" dirty="0">
              <a:hlinkClick r:id="rId2"/>
            </a:endParaRPr>
          </a:p>
          <a:p>
            <a:pPr marL="0" indent="0">
              <a:buNone/>
            </a:pPr>
            <a:r>
              <a:rPr lang="en-US" dirty="0" smtClean="0">
                <a:hlinkClick r:id="rId2"/>
              </a:rPr>
              <a:t>https</a:t>
            </a:r>
            <a:r>
              <a:rPr lang="en-US" dirty="0">
                <a:hlinkClick r:id="rId2"/>
              </a:rPr>
              <a:t>://</a:t>
            </a:r>
            <a:r>
              <a:rPr lang="en-US" dirty="0" smtClean="0">
                <a:hlinkClick r:id="rId2"/>
              </a:rPr>
              <a:t>fairdomhub.org/presentations/175</a:t>
            </a:r>
            <a:r>
              <a:rPr lang="en-US" dirty="0" smtClean="0"/>
              <a:t>  </a:t>
            </a:r>
          </a:p>
          <a:p>
            <a:pPr marL="0" indent="0">
              <a:buNone/>
            </a:pPr>
            <a:endParaRPr lang="en-US" dirty="0"/>
          </a:p>
          <a:p>
            <a:pPr marL="0" indent="0">
              <a:buNone/>
            </a:pPr>
            <a:r>
              <a:rPr lang="en-US" dirty="0" smtClean="0"/>
              <a:t>Instructions </a:t>
            </a:r>
            <a:r>
              <a:rPr lang="en-US" dirty="0"/>
              <a:t>for hands on session - Using SEEK to manage your research assets</a:t>
            </a:r>
          </a:p>
          <a:p>
            <a:pPr marL="0" indent="0">
              <a:buNone/>
            </a:pPr>
            <a:r>
              <a:rPr lang="en-GB" dirty="0" smtClean="0">
                <a:hlinkClick r:id="rId3"/>
              </a:rPr>
              <a:t>https</a:t>
            </a:r>
            <a:r>
              <a:rPr lang="en-GB" dirty="0">
                <a:hlinkClick r:id="rId3"/>
              </a:rPr>
              <a:t>://</a:t>
            </a:r>
            <a:r>
              <a:rPr lang="en-GB" dirty="0" smtClean="0">
                <a:hlinkClick r:id="rId3"/>
              </a:rPr>
              <a:t>fairdomhub.org/presentations/283</a:t>
            </a:r>
            <a:endParaRPr lang="en-GB" dirty="0" smtClean="0"/>
          </a:p>
          <a:p>
            <a:pPr marL="0" indent="0">
              <a:buNone/>
            </a:pPr>
            <a:r>
              <a:rPr lang="en-US" dirty="0"/>
              <a:t>Making the most of </a:t>
            </a:r>
            <a:r>
              <a:rPr lang="en-US" dirty="0" err="1"/>
              <a:t>of</a:t>
            </a:r>
            <a:r>
              <a:rPr lang="en-US" dirty="0"/>
              <a:t> the FAIRDOM: demo part</a:t>
            </a:r>
          </a:p>
          <a:p>
            <a:pPr marL="0" indent="0">
              <a:buNone/>
            </a:pPr>
            <a:r>
              <a:rPr lang="en-GB" dirty="0">
                <a:hlinkClick r:id="rId4"/>
              </a:rPr>
              <a:t>https://</a:t>
            </a:r>
            <a:r>
              <a:rPr lang="en-GB" dirty="0" smtClean="0">
                <a:hlinkClick r:id="rId4"/>
              </a:rPr>
              <a:t>fairdomhub.org/presentations/281</a:t>
            </a:r>
            <a:endParaRPr lang="en-GB" dirty="0" smtClean="0"/>
          </a:p>
          <a:p>
            <a:pPr marL="0" indent="0">
              <a:buNone/>
            </a:pPr>
            <a:endParaRPr lang="en-GB" dirty="0"/>
          </a:p>
        </p:txBody>
      </p:sp>
      <p:pic>
        <p:nvPicPr>
          <p:cNvPr id="6" name="Picture 5" descr="SEEK-full.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002213" y="116632"/>
            <a:ext cx="971599" cy="909771"/>
          </a:xfrm>
          <a:prstGeom prst="rect">
            <a:avLst/>
          </a:prstGeom>
          <a:ln>
            <a:noFill/>
          </a:ln>
        </p:spPr>
      </p:pic>
    </p:spTree>
    <p:extLst>
      <p:ext uri="{BB962C8B-B14F-4D97-AF65-F5344CB8AC3E}">
        <p14:creationId xmlns:p14="http://schemas.microsoft.com/office/powerpoint/2010/main" val="1592202272"/>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endParaRPr lang="en-GB"/>
          </a:p>
        </p:txBody>
      </p:sp>
      <p:pic>
        <p:nvPicPr>
          <p:cNvPr id="6" name="Picture 5" descr="SEEK-full.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002213" y="116632"/>
            <a:ext cx="971599" cy="909771"/>
          </a:xfrm>
          <a:prstGeom prst="rect">
            <a:avLst/>
          </a:prstGeom>
          <a:ln>
            <a:noFill/>
          </a:ln>
        </p:spPr>
      </p:pic>
      <p:sp>
        <p:nvSpPr>
          <p:cNvPr id="2" name="AutoShape 2" descr="Systematic Rebuilding of Actinomycetes for Natural Product Formation"/>
          <p:cNvSpPr>
            <a:spLocks noChangeAspect="1" noChangeArrowheads="1"/>
          </p:cNvSpPr>
          <p:nvPr/>
        </p:nvSpPr>
        <p:spPr bwMode="auto">
          <a:xfrm>
            <a:off x="155575" y="-144463"/>
            <a:ext cx="304800" cy="304801"/>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US"/>
          </a:p>
        </p:txBody>
      </p:sp>
      <p:pic>
        <p:nvPicPr>
          <p:cNvPr id="1030" name="Picture 6" descr="Systematic Rebuilding of Actinomycetes for Natural Product Formation"/>
          <p:cNvPicPr>
            <a:picLocks noChangeAspect="1" noChangeArrowheads="1"/>
          </p:cNvPicPr>
          <p:nvPr/>
        </p:nvPicPr>
        <p:blipFill rotWithShape="1">
          <a:blip r:embed="rId3">
            <a:extLst>
              <a:ext uri="{28A0092B-C50C-407E-A947-70E740481C1C}">
                <a14:useLocalDpi xmlns:a14="http://schemas.microsoft.com/office/drawing/2010/main" val="0"/>
              </a:ext>
            </a:extLst>
          </a:blip>
          <a:srcRect r="28716"/>
          <a:stretch/>
        </p:blipFill>
        <p:spPr bwMode="auto">
          <a:xfrm>
            <a:off x="179512" y="116632"/>
            <a:ext cx="7939535" cy="645585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67163426"/>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GB" dirty="0" smtClean="0"/>
              <a:t>SYSTERACT</a:t>
            </a:r>
            <a:endParaRPr lang="en-GB" dirty="0"/>
          </a:p>
        </p:txBody>
      </p:sp>
      <p:sp>
        <p:nvSpPr>
          <p:cNvPr id="5" name="Content Placeholder 4"/>
          <p:cNvSpPr>
            <a:spLocks noGrp="1"/>
          </p:cNvSpPr>
          <p:nvPr>
            <p:ph idx="1"/>
          </p:nvPr>
        </p:nvSpPr>
        <p:spPr/>
        <p:txBody>
          <a:bodyPr>
            <a:normAutofit fontScale="55000" lnSpcReduction="20000"/>
          </a:bodyPr>
          <a:lstStyle/>
          <a:p>
            <a:r>
              <a:rPr lang="en-US" b="1" dirty="0"/>
              <a:t>Summary</a:t>
            </a:r>
            <a:r>
              <a:rPr lang="en-US" dirty="0"/>
              <a:t/>
            </a:r>
            <a:br>
              <a:rPr lang="en-US" dirty="0"/>
            </a:br>
            <a:r>
              <a:rPr lang="en-US" dirty="0"/>
              <a:t>There is an urgent need for novel antibiotics to fight life-threatening infections and to counteract the increasing problem of propagating antibiotic resistance. Recently, new molecular genetic and biochemical tools have provided insight into the enormous unexploited genetic pool of environmental microbial biodiversity for new antibiotic compounds. New tools for more efficiently lifting this hidden treasure are needed to strengthen competitiveness of European industry, as well as for a cost-saving medical service for European citizens. The SYSTERACT project aims to develop the model </a:t>
            </a:r>
            <a:r>
              <a:rPr lang="en-US" dirty="0" err="1"/>
              <a:t>Actinobacterium</a:t>
            </a:r>
            <a:r>
              <a:rPr lang="en-US" dirty="0"/>
              <a:t> Streptomyces </a:t>
            </a:r>
            <a:r>
              <a:rPr lang="en-US" dirty="0" err="1"/>
              <a:t>coelicolor</a:t>
            </a:r>
            <a:r>
              <a:rPr lang="en-US" dirty="0"/>
              <a:t> into a '</a:t>
            </a:r>
            <a:r>
              <a:rPr lang="en-US" dirty="0" err="1"/>
              <a:t>Superhost</a:t>
            </a:r>
            <a:r>
              <a:rPr lang="en-US" dirty="0"/>
              <a:t>' for the efficient production of antibiotic compounds, enabling a faster discovery of new antibiotics from environmental microbial resources. Central to this approach will be an iterative Systems Biology cycle, combining microbiology, genetics, biochemistry, and fermentation technology with predictive modelling. SYSTERACT brings together six partners from four </a:t>
            </a:r>
            <a:r>
              <a:rPr lang="en-US" dirty="0" err="1"/>
              <a:t>ERASysApp</a:t>
            </a:r>
            <a:r>
              <a:rPr lang="en-US" dirty="0"/>
              <a:t> member countries, including four universities, one non-profit research organization, as well as the latter's Technology Transfer Unit. Strong relevant industry is closely connected to the project and supports the research partners in their efforts to develop a reliable new tool by a Systems Biology approach that is useful for a more efficient discovery of new future antibiotics.</a:t>
            </a:r>
            <a:endParaRPr lang="en-GB" dirty="0"/>
          </a:p>
        </p:txBody>
      </p:sp>
      <p:pic>
        <p:nvPicPr>
          <p:cNvPr id="6" name="Picture 5" descr="SEEK-full.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002213" y="116632"/>
            <a:ext cx="971599" cy="909771"/>
          </a:xfrm>
          <a:prstGeom prst="rect">
            <a:avLst/>
          </a:prstGeom>
          <a:ln>
            <a:noFill/>
          </a:ln>
        </p:spPr>
      </p:pic>
    </p:spTree>
    <p:extLst>
      <p:ext uri="{BB962C8B-B14F-4D97-AF65-F5344CB8AC3E}">
        <p14:creationId xmlns:p14="http://schemas.microsoft.com/office/powerpoint/2010/main" val="834539121"/>
      </p:ext>
    </p:extLst>
  </p:cSld>
  <p:clrMapOvr>
    <a:masterClrMapping/>
  </p:clrMapOvr>
  <mc:AlternateContent xmlns:mc="http://schemas.openxmlformats.org/markup-compatibility/2006" xmlns:p14="http://schemas.microsoft.com/office/powerpoint/2010/main">
    <mc:Choice Requires="p14">
      <p:transition spd="slow" p14:dur="2000"/>
    </mc:Choice>
    <mc:Fallback xmlns="">
      <p:transition spd="slow"/>
    </mc:Fallback>
  </mc:AlternateContent>
  <p:timing>
    <p:tnLst>
      <p:par>
        <p:cTn id="1" dur="indefinite" restart="never" nodeType="tmRoot"/>
      </p:par>
    </p:tnLst>
  </p:timing>
</p:sld>
</file>

<file path=ppt/theme/theme1.xml><?xml version="1.0" encoding="utf-8"?>
<a:theme xmlns:a="http://schemas.openxmlformats.org/drawingml/2006/main" name="2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Standarddesign">
  <a:themeElements>
    <a:clrScheme name="Standard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Standarddesign">
      <a:majorFont>
        <a:latin typeface="Arial"/>
        <a:ea typeface=""/>
        <a:cs typeface="Arial"/>
      </a:majorFont>
      <a:minorFont>
        <a:latin typeface="Arial"/>
        <a:ea typeface=""/>
        <a:cs typeface="Arial"/>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raClrScheme>
      <a:clrScheme name="Standard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Standard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Standard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Standard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Standard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Standard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Standard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Standard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Standard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Standard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Standard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Standard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3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2_Standarddesign">
  <a:themeElements>
    <a:clrScheme name="2_Standard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fontScheme name="2_Standarddesign">
      <a:majorFont>
        <a:latin typeface="Arial"/>
        <a:ea typeface=""/>
        <a:cs typeface=""/>
      </a:majorFont>
      <a:minorFont>
        <a:latin typeface="Arial"/>
        <a:ea typeface=""/>
        <a:cs typeface=""/>
      </a:minorFont>
    </a:fontScheme>
    <a:fmtScheme name="Larissa">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de-DE" sz="1800" b="0" i="0" u="none" strike="noStrike" cap="none" normalizeH="0" baseline="0" smtClean="0">
            <a:ln>
              <a:noFill/>
            </a:ln>
            <a:solidFill>
              <a:schemeClr val="tx1"/>
            </a:solidFill>
            <a:effectLst/>
            <a:latin typeface="Arial" charset="0"/>
          </a:defRPr>
        </a:defPPr>
      </a:lstStyle>
    </a:spDef>
    <a:lnDef>
      <a:spPr bwMode="auto">
        <a:xfrm>
          <a:off x="0" y="0"/>
          <a:ext cx="1" cy="1"/>
        </a:xfrm>
        <a:custGeom>
          <a:avLst/>
          <a:gdLst/>
          <a:ahLst/>
          <a:cxnLst/>
          <a:rect l="0" t="0" r="0" b="0"/>
          <a:pathLst/>
        </a:custGeom>
        <a:noFill/>
        <a:ln w="952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de-DE" sz="1800" b="0" i="0" u="none" strike="noStrike" cap="none" normalizeH="0" baseline="0" smtClean="0">
            <a:ln>
              <a:noFill/>
            </a:ln>
            <a:solidFill>
              <a:schemeClr val="tx1"/>
            </a:solidFill>
            <a:effectLst/>
            <a:latin typeface="Arial" charset="0"/>
          </a:defRPr>
        </a:defPPr>
      </a:lstStyle>
    </a:lnDef>
  </a:objectDefaults>
  <a:extraClrSchemeLst>
    <a:extraClrScheme>
      <a:clrScheme name="2_Standarddesign 1">
        <a:dk1>
          <a:srgbClr val="000000"/>
        </a:dk1>
        <a:lt1>
          <a:srgbClr val="FFFFFF"/>
        </a:lt1>
        <a:dk2>
          <a:srgbClr val="0000FF"/>
        </a:dk2>
        <a:lt2>
          <a:srgbClr val="FFFF00"/>
        </a:lt2>
        <a:accent1>
          <a:srgbClr val="FF9900"/>
        </a:accent1>
        <a:accent2>
          <a:srgbClr val="00FFFF"/>
        </a:accent2>
        <a:accent3>
          <a:srgbClr val="AAAAFF"/>
        </a:accent3>
        <a:accent4>
          <a:srgbClr val="DADADA"/>
        </a:accent4>
        <a:accent5>
          <a:srgbClr val="FFCAAA"/>
        </a:accent5>
        <a:accent6>
          <a:srgbClr val="00E7E7"/>
        </a:accent6>
        <a:hlink>
          <a:srgbClr val="FF0000"/>
        </a:hlink>
        <a:folHlink>
          <a:srgbClr val="969696"/>
        </a:folHlink>
      </a:clrScheme>
      <a:clrMap bg1="dk2" tx1="lt1" bg2="dk1" tx2="lt2" accent1="accent1" accent2="accent2" accent3="accent3" accent4="accent4" accent5="accent5" accent6="accent6" hlink="hlink" folHlink="folHlink"/>
    </a:extraClrScheme>
    <a:extraClrScheme>
      <a:clrScheme name="2_Standarddesign 2">
        <a:dk1>
          <a:srgbClr val="000000"/>
        </a:dk1>
        <a:lt1>
          <a:srgbClr val="FFFFFF"/>
        </a:lt1>
        <a:dk2>
          <a:srgbClr val="000000"/>
        </a:dk2>
        <a:lt2>
          <a:srgbClr val="808080"/>
        </a:lt2>
        <a:accent1>
          <a:srgbClr val="00CC99"/>
        </a:accent1>
        <a:accent2>
          <a:srgbClr val="3333CC"/>
        </a:accent2>
        <a:accent3>
          <a:srgbClr val="FFFFFF"/>
        </a:accent3>
        <a:accent4>
          <a:srgbClr val="000000"/>
        </a:accent4>
        <a:accent5>
          <a:srgbClr val="AAE2CA"/>
        </a:accent5>
        <a:accent6>
          <a:srgbClr val="2D2DB9"/>
        </a:accent6>
        <a:hlink>
          <a:srgbClr val="CCCCFF"/>
        </a:hlink>
        <a:folHlink>
          <a:srgbClr val="B2B2B2"/>
        </a:folHlink>
      </a:clrScheme>
      <a:clrMap bg1="lt1" tx1="dk1" bg2="lt2" tx2="dk2" accent1="accent1" accent2="accent2" accent3="accent3" accent4="accent4" accent5="accent5" accent6="accent6" hlink="hlink" folHlink="folHlink"/>
    </a:extraClrScheme>
    <a:extraClrScheme>
      <a:clrScheme name="2_Standarddesign 3">
        <a:dk1>
          <a:srgbClr val="000000"/>
        </a:dk1>
        <a:lt1>
          <a:srgbClr val="FFFFFF"/>
        </a:lt1>
        <a:dk2>
          <a:srgbClr val="000000"/>
        </a:dk2>
        <a:lt2>
          <a:srgbClr val="333333"/>
        </a:lt2>
        <a:accent1>
          <a:srgbClr val="DDDDDD"/>
        </a:accent1>
        <a:accent2>
          <a:srgbClr val="808080"/>
        </a:accent2>
        <a:accent3>
          <a:srgbClr val="FFFFFF"/>
        </a:accent3>
        <a:accent4>
          <a:srgbClr val="000000"/>
        </a:accent4>
        <a:accent5>
          <a:srgbClr val="EBEBEB"/>
        </a:accent5>
        <a:accent6>
          <a:srgbClr val="737373"/>
        </a:accent6>
        <a:hlink>
          <a:srgbClr val="4D4D4D"/>
        </a:hlink>
        <a:folHlink>
          <a:srgbClr val="EAEAEA"/>
        </a:folHlink>
      </a:clrScheme>
      <a:clrMap bg1="lt1" tx1="dk1" bg2="lt2" tx2="dk2" accent1="accent1" accent2="accent2" accent3="accent3" accent4="accent4" accent5="accent5" accent6="accent6" hlink="hlink" folHlink="folHlink"/>
    </a:extraClrScheme>
    <a:extraClrScheme>
      <a:clrScheme name="2_Standarddesign 4">
        <a:dk1>
          <a:srgbClr val="000000"/>
        </a:dk1>
        <a:lt1>
          <a:srgbClr val="FFFFCC"/>
        </a:lt1>
        <a:dk2>
          <a:srgbClr val="808000"/>
        </a:dk2>
        <a:lt2>
          <a:srgbClr val="666633"/>
        </a:lt2>
        <a:accent1>
          <a:srgbClr val="339933"/>
        </a:accent1>
        <a:accent2>
          <a:srgbClr val="800000"/>
        </a:accent2>
        <a:accent3>
          <a:srgbClr val="FFFFE2"/>
        </a:accent3>
        <a:accent4>
          <a:srgbClr val="000000"/>
        </a:accent4>
        <a:accent5>
          <a:srgbClr val="ADCAAD"/>
        </a:accent5>
        <a:accent6>
          <a:srgbClr val="730000"/>
        </a:accent6>
        <a:hlink>
          <a:srgbClr val="0033CC"/>
        </a:hlink>
        <a:folHlink>
          <a:srgbClr val="FFCC66"/>
        </a:folHlink>
      </a:clrScheme>
      <a:clrMap bg1="lt1" tx1="dk1" bg2="lt2" tx2="dk2" accent1="accent1" accent2="accent2" accent3="accent3" accent4="accent4" accent5="accent5" accent6="accent6" hlink="hlink" folHlink="folHlink"/>
    </a:extraClrScheme>
    <a:extraClrScheme>
      <a:clrScheme name="2_Standarddesign 5">
        <a:dk1>
          <a:srgbClr val="000000"/>
        </a:dk1>
        <a:lt1>
          <a:srgbClr val="FFFFFF"/>
        </a:lt1>
        <a:dk2>
          <a:srgbClr val="000000"/>
        </a:dk2>
        <a:lt2>
          <a:srgbClr val="808080"/>
        </a:lt2>
        <a:accent1>
          <a:srgbClr val="FFCC66"/>
        </a:accent1>
        <a:accent2>
          <a:srgbClr val="0000FF"/>
        </a:accent2>
        <a:accent3>
          <a:srgbClr val="FFFFFF"/>
        </a:accent3>
        <a:accent4>
          <a:srgbClr val="000000"/>
        </a:accent4>
        <a:accent5>
          <a:srgbClr val="FFE2B8"/>
        </a:accent5>
        <a:accent6>
          <a:srgbClr val="0000E7"/>
        </a:accent6>
        <a:hlink>
          <a:srgbClr val="CC00CC"/>
        </a:hlink>
        <a:folHlink>
          <a:srgbClr val="C0C0C0"/>
        </a:folHlink>
      </a:clrScheme>
      <a:clrMap bg1="lt1" tx1="dk1" bg2="lt2" tx2="dk2" accent1="accent1" accent2="accent2" accent3="accent3" accent4="accent4" accent5="accent5" accent6="accent6" hlink="hlink" folHlink="folHlink"/>
    </a:extraClrScheme>
    <a:extraClrScheme>
      <a:clrScheme name="2_Standarddesign 6">
        <a:dk1>
          <a:srgbClr val="000000"/>
        </a:dk1>
        <a:lt1>
          <a:srgbClr val="FFFFFF"/>
        </a:lt1>
        <a:dk2>
          <a:srgbClr val="000000"/>
        </a:dk2>
        <a:lt2>
          <a:srgbClr val="808080"/>
        </a:lt2>
        <a:accent1>
          <a:srgbClr val="C0C0C0"/>
        </a:accent1>
        <a:accent2>
          <a:srgbClr val="0066FF"/>
        </a:accent2>
        <a:accent3>
          <a:srgbClr val="FFFFFF"/>
        </a:accent3>
        <a:accent4>
          <a:srgbClr val="000000"/>
        </a:accent4>
        <a:accent5>
          <a:srgbClr val="DCDCDC"/>
        </a:accent5>
        <a:accent6>
          <a:srgbClr val="005CE7"/>
        </a:accent6>
        <a:hlink>
          <a:srgbClr val="FF0000"/>
        </a:hlink>
        <a:folHlink>
          <a:srgbClr val="009900"/>
        </a:folHlink>
      </a:clrScheme>
      <a:clrMap bg1="lt1" tx1="dk1" bg2="lt2" tx2="dk2" accent1="accent1" accent2="accent2" accent3="accent3" accent4="accent4" accent5="accent5" accent6="accent6" hlink="hlink" folHlink="folHlink"/>
    </a:extraClrScheme>
    <a:extraClrScheme>
      <a:clrScheme name="2_Standarddesign 7">
        <a:dk1>
          <a:srgbClr val="000000"/>
        </a:dk1>
        <a:lt1>
          <a:srgbClr val="FFFFFF"/>
        </a:lt1>
        <a:dk2>
          <a:srgbClr val="000000"/>
        </a:dk2>
        <a:lt2>
          <a:srgbClr val="808080"/>
        </a:lt2>
        <a:accent1>
          <a:srgbClr val="3399FF"/>
        </a:accent1>
        <a:accent2>
          <a:srgbClr val="99FFCC"/>
        </a:accent2>
        <a:accent3>
          <a:srgbClr val="FFFFFF"/>
        </a:accent3>
        <a:accent4>
          <a:srgbClr val="000000"/>
        </a:accent4>
        <a:accent5>
          <a:srgbClr val="ADCAFF"/>
        </a:accent5>
        <a:accent6>
          <a:srgbClr val="8AE7B9"/>
        </a:accent6>
        <a:hlink>
          <a:srgbClr val="CC00CC"/>
        </a:hlink>
        <a:folHlink>
          <a:srgbClr val="B2B2B2"/>
        </a:folHlink>
      </a:clrScheme>
      <a:clrMap bg1="lt1" tx1="dk1" bg2="lt2" tx2="dk2" accent1="accent1" accent2="accent2" accent3="accent3" accent4="accent4" accent5="accent5" accent6="accent6" hlink="hlink" folHlink="folHlink"/>
    </a:extraClrScheme>
  </a:extraClrSchemeLst>
</a:theme>
</file>

<file path=ppt/theme/theme5.xml><?xml version="1.0" encoding="utf-8"?>
<a:theme xmlns:a="http://schemas.openxmlformats.org/drawingml/2006/main" name="10_Virtual Liver Network">
  <a:themeElements>
    <a:clrScheme name="Dactylos">
      <a:dk1>
        <a:sysClr val="windowText" lastClr="000000"/>
      </a:dk1>
      <a:lt1>
        <a:sysClr val="window" lastClr="FFFFFF"/>
      </a:lt1>
      <a:dk2>
        <a:srgbClr val="696464"/>
      </a:dk2>
      <a:lt2>
        <a:srgbClr val="E9E5DC"/>
      </a:lt2>
      <a:accent1>
        <a:srgbClr val="D34817"/>
      </a:accent1>
      <a:accent2>
        <a:srgbClr val="9B2D1F"/>
      </a:accent2>
      <a:accent3>
        <a:srgbClr val="A28E6A"/>
      </a:accent3>
      <a:accent4>
        <a:srgbClr val="956251"/>
      </a:accent4>
      <a:accent5>
        <a:srgbClr val="918485"/>
      </a:accent5>
      <a:accent6>
        <a:srgbClr val="855D5D"/>
      </a:accent6>
      <a:hlink>
        <a:srgbClr val="CC9900"/>
      </a:hlink>
      <a:folHlink>
        <a:srgbClr val="96A9A9"/>
      </a:folHlink>
    </a:clrScheme>
    <a:fontScheme name="10_Virtual Liver Network">
      <a:majorFont>
        <a:latin typeface=""/>
        <a:ea typeface="ＭＳ Ｐゴシック"/>
        <a:cs typeface="ＭＳ Ｐゴシック"/>
      </a:majorFont>
      <a:minorFont>
        <a:latin typeface=""/>
        <a:ea typeface="ＭＳ Ｐゴシック"/>
        <a:cs typeface="ＭＳ Ｐゴシック"/>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txDef>
      <a:spPr/>
      <a:bodyPr vert="horz" wrap="square" lIns="91440" tIns="0" rIns="91440" bIns="0" rtlCol="0" anchor="t">
        <a:spAutoFit/>
      </a:bodyPr>
      <a:lstStyle>
        <a:defPPr marL="0" marR="0" indent="0" algn="l" defTabSz="457200" rtl="0" eaLnBrk="1" fontAlgn="auto" latinLnBrk="0" hangingPunct="1">
          <a:lnSpc>
            <a:spcPct val="100000"/>
          </a:lnSpc>
          <a:spcBef>
            <a:spcPct val="0"/>
          </a:spcBef>
          <a:spcAft>
            <a:spcPts val="0"/>
          </a:spcAft>
          <a:buClrTx/>
          <a:buSzTx/>
          <a:buFontTx/>
          <a:buNone/>
          <a:tabLst/>
          <a:defRPr kumimoji="0" sz="2800" b="0" i="0" u="none" strike="noStrike" kern="1200" cap="none" spc="0" normalizeH="0" baseline="0" noProof="0" dirty="0" err="1" smtClean="0">
            <a:ln>
              <a:noFill/>
            </a:ln>
            <a:solidFill>
              <a:srgbClr val="2164A2"/>
            </a:solidFill>
            <a:effectLst/>
            <a:uLnTx/>
            <a:uFillTx/>
            <a:latin typeface="Lucida Sans"/>
            <a:ea typeface="+mj-ea"/>
            <a:cs typeface="Lucida Sans"/>
          </a:defRPr>
        </a:defPPr>
      </a:lstStyle>
    </a:txDef>
  </a:objectDefaults>
  <a:extraClrSchemeLst/>
</a:theme>
</file>

<file path=ppt/theme/theme6.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3646</TotalTime>
  <Words>543</Words>
  <Application>Microsoft Office PowerPoint</Application>
  <PresentationFormat>On-screen Show (4:3)</PresentationFormat>
  <Paragraphs>144</Paragraphs>
  <Slides>24</Slides>
  <Notes>15</Notes>
  <HiddenSlides>0</HiddenSlides>
  <MMClips>0</MMClips>
  <ScaleCrop>false</ScaleCrop>
  <HeadingPairs>
    <vt:vector size="6" baseType="variant">
      <vt:variant>
        <vt:lpstr>Fonts Used</vt:lpstr>
      </vt:variant>
      <vt:variant>
        <vt:i4>10</vt:i4>
      </vt:variant>
      <vt:variant>
        <vt:lpstr>Theme</vt:lpstr>
      </vt:variant>
      <vt:variant>
        <vt:i4>5</vt:i4>
      </vt:variant>
      <vt:variant>
        <vt:lpstr>Slide Titles</vt:lpstr>
      </vt:variant>
      <vt:variant>
        <vt:i4>24</vt:i4>
      </vt:variant>
    </vt:vector>
  </HeadingPairs>
  <TitlesOfParts>
    <vt:vector size="39" baseType="lpstr">
      <vt:lpstr>MS PGothic</vt:lpstr>
      <vt:lpstr>MS PGothic</vt:lpstr>
      <vt:lpstr>Arial</vt:lpstr>
      <vt:lpstr>Arial Narrow</vt:lpstr>
      <vt:lpstr>Calibri</vt:lpstr>
      <vt:lpstr>Corbel</vt:lpstr>
      <vt:lpstr>Courier New</vt:lpstr>
      <vt:lpstr>Lucida Sans</vt:lpstr>
      <vt:lpstr>Times New Roman</vt:lpstr>
      <vt:lpstr>Wingdings</vt:lpstr>
      <vt:lpstr>2_Office Theme</vt:lpstr>
      <vt:lpstr>1_Standarddesign</vt:lpstr>
      <vt:lpstr>3_Office Theme</vt:lpstr>
      <vt:lpstr>2_Standarddesign</vt:lpstr>
      <vt:lpstr>10_Virtual Liver Network</vt:lpstr>
      <vt:lpstr>FAIRDOM support /training for EraSysAPP projects (SYSTERACT) </vt:lpstr>
      <vt:lpstr>Outline (proposed)</vt:lpstr>
      <vt:lpstr>PowerPoint Presentation</vt:lpstr>
      <vt:lpstr>Projects .... and Programmes.... </vt:lpstr>
      <vt:lpstr>PowerPoint Presentation</vt:lpstr>
      <vt:lpstr>... a “Research Object” Catalogue metadata aggregated across repositories retaining context to support decision making and reuse  </vt:lpstr>
      <vt:lpstr>FAIRDOMHub: Landing page </vt:lpstr>
      <vt:lpstr>PowerPoint Presentation</vt:lpstr>
      <vt:lpstr>Organising and Linking Assets</vt:lpstr>
      <vt:lpstr>Retaining context, supporting decision making Towards data harmonisation and indexing</vt:lpstr>
      <vt:lpstr>… with integrated tooling metadata annotation against standards model validation, comparison and simulation</vt:lpstr>
      <vt:lpstr>FAIR Data and Metadata Standards that help to improve understanding and exchange….</vt:lpstr>
      <vt:lpstr>Stealthy Ramps for helping with Metadata Standards  Tooling for annotations and  templates for different types of assay data towards data harmonisation. Incentive by side effect.</vt:lpstr>
      <vt:lpstr>Exchange and Publishing Supplementary information </vt:lpstr>
      <vt:lpstr>PowerPoint Presentation</vt:lpstr>
      <vt:lpstr>With this we are supporting reproducible model simulations in publications.</vt:lpstr>
      <vt:lpstr>PowerPoint Presentation</vt:lpstr>
      <vt:lpstr>PowerPoint Presentation</vt:lpstr>
      <vt:lpstr>PowerPoint Presentation</vt:lpstr>
      <vt:lpstr>PowerPoint Presentation</vt:lpstr>
      <vt:lpstr>SEEK user roles </vt:lpstr>
      <vt:lpstr>PowerPoint Presentation</vt:lpstr>
      <vt:lpstr>PowerPoint Presentation</vt:lpstr>
      <vt:lpstr>SYSTERACT</vt:lpstr>
    </vt:vector>
  </TitlesOfParts>
  <Company>University of Manchester</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FAIR Data, Operations and Model management for Systems Biology and Systems Medicine Projects</dc:title>
  <dc:creator>carole</dc:creator>
  <cp:lastModifiedBy>Krebs, Olga</cp:lastModifiedBy>
  <cp:revision>353</cp:revision>
  <dcterms:created xsi:type="dcterms:W3CDTF">2016-10-26T12:35:06Z</dcterms:created>
  <dcterms:modified xsi:type="dcterms:W3CDTF">2016-11-10T12:03:30Z</dcterms:modified>
</cp:coreProperties>
</file>