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11"/>
  </p:notesMasterIdLst>
  <p:sldIdLst>
    <p:sldId id="256" r:id="rId2"/>
    <p:sldId id="333" r:id="rId3"/>
    <p:sldId id="334" r:id="rId4"/>
    <p:sldId id="280" r:id="rId5"/>
    <p:sldId id="332" r:id="rId6"/>
    <p:sldId id="279" r:id="rId7"/>
    <p:sldId id="335" r:id="rId8"/>
    <p:sldId id="278" r:id="rId9"/>
    <p:sldId id="329" r:id="rId10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2382" autoAdjust="0"/>
    <p:restoredTop sz="94660"/>
  </p:normalViewPr>
  <p:slideViewPr>
    <p:cSldViewPr snapToGrid="0" snapToObjects="1" showGuides="1">
      <p:cViewPr>
        <p:scale>
          <a:sx n="110" d="100"/>
          <a:sy n="110" d="100"/>
        </p:scale>
        <p:origin x="-120" y="1494"/>
      </p:cViewPr>
      <p:guideLst>
        <p:guide orient="horz" pos="4302"/>
        <p:guide pos="5759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dk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36EEC955-A008-48E5-B74E-CA4C724019EB}" type="doc">
      <dgm:prSet loTypeId="urn:microsoft.com/office/officeart/2005/8/layout/vProcess5" loCatId="process" qsTypeId="urn:microsoft.com/office/officeart/2005/8/quickstyle/3d1" qsCatId="3D" csTypeId="urn:microsoft.com/office/officeart/2005/8/colors/colorful1" csCatId="colorful" phldr="1"/>
      <dgm:spPr/>
      <dgm:t>
        <a:bodyPr/>
        <a:lstStyle/>
        <a:p>
          <a:endParaRPr lang="en-US"/>
        </a:p>
      </dgm:t>
    </dgm:pt>
    <dgm:pt modelId="{58E0549C-CBE1-49A2-988D-714F7DA6B648}">
      <dgm:prSet phldrT="[Text]"/>
      <dgm:spPr/>
      <dgm:t>
        <a:bodyPr/>
        <a:lstStyle/>
        <a:p>
          <a:r>
            <a:rPr lang="en-US" dirty="0" smtClean="0"/>
            <a:t>Parameters</a:t>
          </a:r>
          <a:endParaRPr lang="en-US" dirty="0"/>
        </a:p>
      </dgm:t>
    </dgm:pt>
    <dgm:pt modelId="{32E84088-10A8-4344-BCE5-054E98EBF4ED}" type="parTrans" cxnId="{B5277CEE-8D0D-47C0-9903-943787E5B43B}">
      <dgm:prSet/>
      <dgm:spPr/>
      <dgm:t>
        <a:bodyPr/>
        <a:lstStyle/>
        <a:p>
          <a:endParaRPr lang="en-US"/>
        </a:p>
      </dgm:t>
    </dgm:pt>
    <dgm:pt modelId="{785B7733-5DC7-4719-85C9-3A8064B54342}" type="sibTrans" cxnId="{B5277CEE-8D0D-47C0-9903-943787E5B43B}">
      <dgm:prSet/>
      <dgm:spPr/>
      <dgm:t>
        <a:bodyPr/>
        <a:lstStyle/>
        <a:p>
          <a:endParaRPr lang="en-US"/>
        </a:p>
      </dgm:t>
    </dgm:pt>
    <dgm:pt modelId="{F2D174FB-8565-4B6B-BC50-32195C9121BB}">
      <dgm:prSet phldrT="[Text]"/>
      <dgm:spPr/>
      <dgm:t>
        <a:bodyPr/>
        <a:lstStyle/>
        <a:p>
          <a:r>
            <a:rPr lang="en-US" dirty="0" smtClean="0"/>
            <a:t> Results</a:t>
          </a:r>
          <a:endParaRPr lang="en-US" dirty="0"/>
        </a:p>
      </dgm:t>
    </dgm:pt>
    <dgm:pt modelId="{2C98439D-9738-4E1C-98F2-CA658DF0B1B9}" type="parTrans" cxnId="{A488BE74-80C2-437B-8E73-D6D02AA233C8}">
      <dgm:prSet/>
      <dgm:spPr/>
      <dgm:t>
        <a:bodyPr/>
        <a:lstStyle/>
        <a:p>
          <a:endParaRPr lang="en-US"/>
        </a:p>
      </dgm:t>
    </dgm:pt>
    <dgm:pt modelId="{B721B72B-18D0-42F0-A628-6D1E95B29B5B}" type="sibTrans" cxnId="{A488BE74-80C2-437B-8E73-D6D02AA233C8}">
      <dgm:prSet/>
      <dgm:spPr/>
      <dgm:t>
        <a:bodyPr/>
        <a:lstStyle/>
        <a:p>
          <a:endParaRPr lang="en-US"/>
        </a:p>
      </dgm:t>
    </dgm:pt>
    <dgm:pt modelId="{AEAEBF4B-DEFA-4F50-BB18-EE696E1420FD}">
      <dgm:prSet phldrT="[Text]"/>
      <dgm:spPr/>
      <dgm:t>
        <a:bodyPr/>
        <a:lstStyle/>
        <a:p>
          <a:r>
            <a:rPr lang="en-US" dirty="0" smtClean="0"/>
            <a:t>Submission</a:t>
          </a:r>
          <a:endParaRPr lang="en-US" dirty="0"/>
        </a:p>
      </dgm:t>
    </dgm:pt>
    <dgm:pt modelId="{15501C51-16AE-46C1-996D-0BFD23E52FDD}" type="parTrans" cxnId="{DCAB3DDA-C4A6-40BC-8887-669E4FA28958}">
      <dgm:prSet/>
      <dgm:spPr/>
      <dgm:t>
        <a:bodyPr/>
        <a:lstStyle/>
        <a:p>
          <a:endParaRPr lang="en-US"/>
        </a:p>
      </dgm:t>
    </dgm:pt>
    <dgm:pt modelId="{E00D228B-024B-4CA4-9613-4193D6ED4302}" type="sibTrans" cxnId="{DCAB3DDA-C4A6-40BC-8887-669E4FA28958}">
      <dgm:prSet/>
      <dgm:spPr/>
      <dgm:t>
        <a:bodyPr/>
        <a:lstStyle/>
        <a:p>
          <a:endParaRPr lang="en-US"/>
        </a:p>
      </dgm:t>
    </dgm:pt>
    <dgm:pt modelId="{DF544FDE-7C39-4933-B365-45A838CFBDD2}">
      <dgm:prSet phldrT="[Text]"/>
      <dgm:spPr/>
      <dgm:t>
        <a:bodyPr/>
        <a:lstStyle/>
        <a:p>
          <a:r>
            <a:rPr lang="en-US" dirty="0" smtClean="0"/>
            <a:t>Workflow</a:t>
          </a:r>
          <a:endParaRPr lang="en-US" dirty="0"/>
        </a:p>
      </dgm:t>
    </dgm:pt>
    <dgm:pt modelId="{85DD7052-A6FE-47E5-BADE-56CA4DABE5A7}" type="parTrans" cxnId="{1D8F9756-6586-440B-B580-0C37FD107678}">
      <dgm:prSet/>
      <dgm:spPr/>
      <dgm:t>
        <a:bodyPr/>
        <a:lstStyle/>
        <a:p>
          <a:endParaRPr lang="en-US"/>
        </a:p>
      </dgm:t>
    </dgm:pt>
    <dgm:pt modelId="{90188338-6F58-4252-89DC-D7D111C06971}" type="sibTrans" cxnId="{1D8F9756-6586-440B-B580-0C37FD107678}">
      <dgm:prSet/>
      <dgm:spPr/>
      <dgm:t>
        <a:bodyPr/>
        <a:lstStyle/>
        <a:p>
          <a:endParaRPr lang="en-US"/>
        </a:p>
      </dgm:t>
    </dgm:pt>
    <dgm:pt modelId="{2AC1F759-C227-4EBA-8D5B-529C9873EAE2}">
      <dgm:prSet phldrT="[Text]"/>
      <dgm:spPr/>
      <dgm:t>
        <a:bodyPr/>
        <a:lstStyle/>
        <a:p>
          <a:r>
            <a:rPr lang="en-US" dirty="0" smtClean="0"/>
            <a:t>Annotations </a:t>
          </a:r>
          <a:endParaRPr lang="en-US" dirty="0"/>
        </a:p>
      </dgm:t>
    </dgm:pt>
    <dgm:pt modelId="{F2CA172E-CDF8-49F0-84F0-FA8E459D1D33}" type="parTrans" cxnId="{B944D7F5-ED60-41C8-AD02-DAE44C29811F}">
      <dgm:prSet/>
      <dgm:spPr/>
      <dgm:t>
        <a:bodyPr/>
        <a:lstStyle/>
        <a:p>
          <a:endParaRPr lang="en-US"/>
        </a:p>
      </dgm:t>
    </dgm:pt>
    <dgm:pt modelId="{63476FBF-8340-4A51-AF52-78A61D8039DD}" type="sibTrans" cxnId="{B944D7F5-ED60-41C8-AD02-DAE44C29811F}">
      <dgm:prSet/>
      <dgm:spPr/>
      <dgm:t>
        <a:bodyPr/>
        <a:lstStyle/>
        <a:p>
          <a:endParaRPr lang="en-US"/>
        </a:p>
      </dgm:t>
    </dgm:pt>
    <dgm:pt modelId="{8587A8A5-B034-41C8-B8D1-6E1565405CF3}" type="pres">
      <dgm:prSet presAssocID="{36EEC955-A008-48E5-B74E-CA4C724019EB}" presName="outerComposite" presStyleCnt="0">
        <dgm:presLayoutVars>
          <dgm:chMax val="5"/>
          <dgm:dir/>
          <dgm:resizeHandles val="exact"/>
        </dgm:presLayoutVars>
      </dgm:prSet>
      <dgm:spPr/>
      <dgm:t>
        <a:bodyPr/>
        <a:lstStyle/>
        <a:p>
          <a:endParaRPr lang="en-US"/>
        </a:p>
      </dgm:t>
    </dgm:pt>
    <dgm:pt modelId="{77624804-66CE-462C-9EAC-A22659334489}" type="pres">
      <dgm:prSet presAssocID="{36EEC955-A008-48E5-B74E-CA4C724019EB}" presName="dummyMaxCanvas" presStyleCnt="0">
        <dgm:presLayoutVars/>
      </dgm:prSet>
      <dgm:spPr/>
    </dgm:pt>
    <dgm:pt modelId="{0EC3787C-AD60-4992-A5EA-5749248FC941}" type="pres">
      <dgm:prSet presAssocID="{36EEC955-A008-48E5-B74E-CA4C724019EB}" presName="FiveNodes_1" presStyleLbl="node1" presStyleIdx="0" presStyleCnt="5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51AA6451-0D60-4361-87A0-F142E301952E}" type="pres">
      <dgm:prSet presAssocID="{36EEC955-A008-48E5-B74E-CA4C724019EB}" presName="FiveNodes_2" presStyleLbl="node1" presStyleIdx="1" presStyleCnt="5" custLinFactNeighborX="-255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0863427D-73C3-4294-8FE7-B4F75AC9805A}" type="pres">
      <dgm:prSet presAssocID="{36EEC955-A008-48E5-B74E-CA4C724019EB}" presName="FiveNodes_3" presStyleLbl="node1" presStyleIdx="2" presStyleCnt="5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F564D6F1-7FE3-4012-8E8C-3D5E75DD1331}" type="pres">
      <dgm:prSet presAssocID="{36EEC955-A008-48E5-B74E-CA4C724019EB}" presName="FiveNodes_4" presStyleLbl="node1" presStyleIdx="3" presStyleCnt="5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4B1C2DA9-D3BD-4696-86CF-EEC904C56CA8}" type="pres">
      <dgm:prSet presAssocID="{36EEC955-A008-48E5-B74E-CA4C724019EB}" presName="FiveNodes_5" presStyleLbl="node1" presStyleIdx="4" presStyleCnt="5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7A33634A-9591-4C7A-B5E3-80C5B607FA85}" type="pres">
      <dgm:prSet presAssocID="{36EEC955-A008-48E5-B74E-CA4C724019EB}" presName="FiveConn_1-2" presStyleLbl="fgAccFollowNode1" presStyleIdx="0" presStyleCnt="4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2DA3A5A2-5C48-4824-B210-9EC00087B820}" type="pres">
      <dgm:prSet presAssocID="{36EEC955-A008-48E5-B74E-CA4C724019EB}" presName="FiveConn_2-3" presStyleLbl="fgAccFollowNode1" presStyleIdx="1" presStyleCnt="4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9A417F5A-07A5-4533-893C-6C92BC03E61B}" type="pres">
      <dgm:prSet presAssocID="{36EEC955-A008-48E5-B74E-CA4C724019EB}" presName="FiveConn_3-4" presStyleLbl="fgAccFollowNode1" presStyleIdx="2" presStyleCnt="4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8831125B-18FF-4B4E-AA4B-7149354DBFAD}" type="pres">
      <dgm:prSet presAssocID="{36EEC955-A008-48E5-B74E-CA4C724019EB}" presName="FiveConn_4-5" presStyleLbl="fgAccFollowNode1" presStyleIdx="3" presStyleCnt="4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F21FCF6C-CCE4-458A-9C89-7C491A5821D4}" type="pres">
      <dgm:prSet presAssocID="{36EEC955-A008-48E5-B74E-CA4C724019EB}" presName="FiveNodes_1_text" presStyleLbl="node1" presStyleIdx="4" presStyleCnt="5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BA17CFCD-EFE9-4009-A83E-BD7445C3102A}" type="pres">
      <dgm:prSet presAssocID="{36EEC955-A008-48E5-B74E-CA4C724019EB}" presName="FiveNodes_2_text" presStyleLbl="node1" presStyleIdx="4" presStyleCnt="5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E7D9F272-2E39-425D-8B63-FDA434BB1897}" type="pres">
      <dgm:prSet presAssocID="{36EEC955-A008-48E5-B74E-CA4C724019EB}" presName="FiveNodes_3_text" presStyleLbl="node1" presStyleIdx="4" presStyleCnt="5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8F50BF6F-FC8E-4784-9BA8-3570ABAEFB8D}" type="pres">
      <dgm:prSet presAssocID="{36EEC955-A008-48E5-B74E-CA4C724019EB}" presName="FiveNodes_4_text" presStyleLbl="node1" presStyleIdx="4" presStyleCnt="5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  <dgm:pt modelId="{3C96C13E-5445-4B18-823A-0C83791C516E}" type="pres">
      <dgm:prSet presAssocID="{36EEC955-A008-48E5-B74E-CA4C724019EB}" presName="FiveNodes_5_text" presStyleLbl="node1" presStyleIdx="4" presStyleCnt="5">
        <dgm:presLayoutVars>
          <dgm:bulletEnabled val="1"/>
        </dgm:presLayoutVars>
      </dgm:prSet>
      <dgm:spPr/>
      <dgm:t>
        <a:bodyPr/>
        <a:lstStyle/>
        <a:p>
          <a:endParaRPr lang="en-US"/>
        </a:p>
      </dgm:t>
    </dgm:pt>
  </dgm:ptLst>
  <dgm:cxnLst>
    <dgm:cxn modelId="{A488BE74-80C2-437B-8E73-D6D02AA233C8}" srcId="{36EEC955-A008-48E5-B74E-CA4C724019EB}" destId="{F2D174FB-8565-4B6B-BC50-32195C9121BB}" srcOrd="2" destOrd="0" parTransId="{2C98439D-9738-4E1C-98F2-CA658DF0B1B9}" sibTransId="{B721B72B-18D0-42F0-A628-6D1E95B29B5B}"/>
    <dgm:cxn modelId="{DCAB3DDA-C4A6-40BC-8887-669E4FA28958}" srcId="{36EEC955-A008-48E5-B74E-CA4C724019EB}" destId="{AEAEBF4B-DEFA-4F50-BB18-EE696E1420FD}" srcOrd="3" destOrd="0" parTransId="{15501C51-16AE-46C1-996D-0BFD23E52FDD}" sibTransId="{E00D228B-024B-4CA4-9613-4193D6ED4302}"/>
    <dgm:cxn modelId="{0FC79522-1F53-4E89-AF86-4BB9215DB388}" type="presOf" srcId="{F2D174FB-8565-4B6B-BC50-32195C9121BB}" destId="{0863427D-73C3-4294-8FE7-B4F75AC9805A}" srcOrd="0" destOrd="0" presId="urn:microsoft.com/office/officeart/2005/8/layout/vProcess5"/>
    <dgm:cxn modelId="{244878FA-CA6C-4453-939B-42AD914C6DCA}" type="presOf" srcId="{2AC1F759-C227-4EBA-8D5B-529C9873EAE2}" destId="{3C96C13E-5445-4B18-823A-0C83791C516E}" srcOrd="1" destOrd="0" presId="urn:microsoft.com/office/officeart/2005/8/layout/vProcess5"/>
    <dgm:cxn modelId="{3F0CBAA2-592F-4D44-8E56-26066E5CF2A4}" type="presOf" srcId="{DF544FDE-7C39-4933-B365-45A838CFBDD2}" destId="{51AA6451-0D60-4361-87A0-F142E301952E}" srcOrd="0" destOrd="0" presId="urn:microsoft.com/office/officeart/2005/8/layout/vProcess5"/>
    <dgm:cxn modelId="{4E5C44A5-AAB0-49E9-BBBB-E0467AAAB765}" type="presOf" srcId="{2AC1F759-C227-4EBA-8D5B-529C9873EAE2}" destId="{4B1C2DA9-D3BD-4696-86CF-EEC904C56CA8}" srcOrd="0" destOrd="0" presId="urn:microsoft.com/office/officeart/2005/8/layout/vProcess5"/>
    <dgm:cxn modelId="{C84CEB37-40A4-439A-A656-84BF11120369}" type="presOf" srcId="{DF544FDE-7C39-4933-B365-45A838CFBDD2}" destId="{BA17CFCD-EFE9-4009-A83E-BD7445C3102A}" srcOrd="1" destOrd="0" presId="urn:microsoft.com/office/officeart/2005/8/layout/vProcess5"/>
    <dgm:cxn modelId="{3565B2AB-62B8-4AF0-97B5-9AD07E144195}" type="presOf" srcId="{36EEC955-A008-48E5-B74E-CA4C724019EB}" destId="{8587A8A5-B034-41C8-B8D1-6E1565405CF3}" srcOrd="0" destOrd="0" presId="urn:microsoft.com/office/officeart/2005/8/layout/vProcess5"/>
    <dgm:cxn modelId="{B944D7F5-ED60-41C8-AD02-DAE44C29811F}" srcId="{36EEC955-A008-48E5-B74E-CA4C724019EB}" destId="{2AC1F759-C227-4EBA-8D5B-529C9873EAE2}" srcOrd="4" destOrd="0" parTransId="{F2CA172E-CDF8-49F0-84F0-FA8E459D1D33}" sibTransId="{63476FBF-8340-4A51-AF52-78A61D8039DD}"/>
    <dgm:cxn modelId="{B5277CEE-8D0D-47C0-9903-943787E5B43B}" srcId="{36EEC955-A008-48E5-B74E-CA4C724019EB}" destId="{58E0549C-CBE1-49A2-988D-714F7DA6B648}" srcOrd="0" destOrd="0" parTransId="{32E84088-10A8-4344-BCE5-054E98EBF4ED}" sibTransId="{785B7733-5DC7-4719-85C9-3A8064B54342}"/>
    <dgm:cxn modelId="{E9691BEE-FB90-480C-A333-A2E85F96CC37}" type="presOf" srcId="{AEAEBF4B-DEFA-4F50-BB18-EE696E1420FD}" destId="{F564D6F1-7FE3-4012-8E8C-3D5E75DD1331}" srcOrd="0" destOrd="0" presId="urn:microsoft.com/office/officeart/2005/8/layout/vProcess5"/>
    <dgm:cxn modelId="{222F3D5E-0140-447F-8D77-2327066A7385}" type="presOf" srcId="{785B7733-5DC7-4719-85C9-3A8064B54342}" destId="{7A33634A-9591-4C7A-B5E3-80C5B607FA85}" srcOrd="0" destOrd="0" presId="urn:microsoft.com/office/officeart/2005/8/layout/vProcess5"/>
    <dgm:cxn modelId="{B18CF87D-8089-43C1-B848-172E877946E2}" type="presOf" srcId="{90188338-6F58-4252-89DC-D7D111C06971}" destId="{2DA3A5A2-5C48-4824-B210-9EC00087B820}" srcOrd="0" destOrd="0" presId="urn:microsoft.com/office/officeart/2005/8/layout/vProcess5"/>
    <dgm:cxn modelId="{6A9B6C6E-14AF-4AA7-8982-DCC9265950AA}" type="presOf" srcId="{58E0549C-CBE1-49A2-988D-714F7DA6B648}" destId="{0EC3787C-AD60-4992-A5EA-5749248FC941}" srcOrd="0" destOrd="0" presId="urn:microsoft.com/office/officeart/2005/8/layout/vProcess5"/>
    <dgm:cxn modelId="{69B67B56-608E-43FE-ABFD-374967DFDD20}" type="presOf" srcId="{AEAEBF4B-DEFA-4F50-BB18-EE696E1420FD}" destId="{8F50BF6F-FC8E-4784-9BA8-3570ABAEFB8D}" srcOrd="1" destOrd="0" presId="urn:microsoft.com/office/officeart/2005/8/layout/vProcess5"/>
    <dgm:cxn modelId="{1D8F9756-6586-440B-B580-0C37FD107678}" srcId="{36EEC955-A008-48E5-B74E-CA4C724019EB}" destId="{DF544FDE-7C39-4933-B365-45A838CFBDD2}" srcOrd="1" destOrd="0" parTransId="{85DD7052-A6FE-47E5-BADE-56CA4DABE5A7}" sibTransId="{90188338-6F58-4252-89DC-D7D111C06971}"/>
    <dgm:cxn modelId="{13F38541-49EB-4D5D-AA32-969C137FF7A7}" type="presOf" srcId="{B721B72B-18D0-42F0-A628-6D1E95B29B5B}" destId="{9A417F5A-07A5-4533-893C-6C92BC03E61B}" srcOrd="0" destOrd="0" presId="urn:microsoft.com/office/officeart/2005/8/layout/vProcess5"/>
    <dgm:cxn modelId="{879C6E69-6621-48FE-9EA0-4D418895FA84}" type="presOf" srcId="{F2D174FB-8565-4B6B-BC50-32195C9121BB}" destId="{E7D9F272-2E39-425D-8B63-FDA434BB1897}" srcOrd="1" destOrd="0" presId="urn:microsoft.com/office/officeart/2005/8/layout/vProcess5"/>
    <dgm:cxn modelId="{EB150BA0-1FA9-4A82-AC00-A155614F7A78}" type="presOf" srcId="{E00D228B-024B-4CA4-9613-4193D6ED4302}" destId="{8831125B-18FF-4B4E-AA4B-7149354DBFAD}" srcOrd="0" destOrd="0" presId="urn:microsoft.com/office/officeart/2005/8/layout/vProcess5"/>
    <dgm:cxn modelId="{C301963A-AF23-4725-BF0D-93892C31E607}" type="presOf" srcId="{58E0549C-CBE1-49A2-988D-714F7DA6B648}" destId="{F21FCF6C-CCE4-458A-9C89-7C491A5821D4}" srcOrd="1" destOrd="0" presId="urn:microsoft.com/office/officeart/2005/8/layout/vProcess5"/>
    <dgm:cxn modelId="{323F1014-C6BF-451C-A86F-6EF6F9192765}" type="presParOf" srcId="{8587A8A5-B034-41C8-B8D1-6E1565405CF3}" destId="{77624804-66CE-462C-9EAC-A22659334489}" srcOrd="0" destOrd="0" presId="urn:microsoft.com/office/officeart/2005/8/layout/vProcess5"/>
    <dgm:cxn modelId="{257B58C9-1F0D-4B12-93E6-DAA8F832DE78}" type="presParOf" srcId="{8587A8A5-B034-41C8-B8D1-6E1565405CF3}" destId="{0EC3787C-AD60-4992-A5EA-5749248FC941}" srcOrd="1" destOrd="0" presId="urn:microsoft.com/office/officeart/2005/8/layout/vProcess5"/>
    <dgm:cxn modelId="{02A07617-743A-4FC6-9D65-49888D314BDA}" type="presParOf" srcId="{8587A8A5-B034-41C8-B8D1-6E1565405CF3}" destId="{51AA6451-0D60-4361-87A0-F142E301952E}" srcOrd="2" destOrd="0" presId="urn:microsoft.com/office/officeart/2005/8/layout/vProcess5"/>
    <dgm:cxn modelId="{5F2F92A1-F096-40B1-8288-8C94CBCBA0B8}" type="presParOf" srcId="{8587A8A5-B034-41C8-B8D1-6E1565405CF3}" destId="{0863427D-73C3-4294-8FE7-B4F75AC9805A}" srcOrd="3" destOrd="0" presId="urn:microsoft.com/office/officeart/2005/8/layout/vProcess5"/>
    <dgm:cxn modelId="{D3E4206E-88D5-46E6-878E-D3EC20122A68}" type="presParOf" srcId="{8587A8A5-B034-41C8-B8D1-6E1565405CF3}" destId="{F564D6F1-7FE3-4012-8E8C-3D5E75DD1331}" srcOrd="4" destOrd="0" presId="urn:microsoft.com/office/officeart/2005/8/layout/vProcess5"/>
    <dgm:cxn modelId="{1811DE71-9D4B-4F1B-B09F-CE6D09767425}" type="presParOf" srcId="{8587A8A5-B034-41C8-B8D1-6E1565405CF3}" destId="{4B1C2DA9-D3BD-4696-86CF-EEC904C56CA8}" srcOrd="5" destOrd="0" presId="urn:microsoft.com/office/officeart/2005/8/layout/vProcess5"/>
    <dgm:cxn modelId="{BD793EA1-A4F8-4228-A242-7C456270D8A8}" type="presParOf" srcId="{8587A8A5-B034-41C8-B8D1-6E1565405CF3}" destId="{7A33634A-9591-4C7A-B5E3-80C5B607FA85}" srcOrd="6" destOrd="0" presId="urn:microsoft.com/office/officeart/2005/8/layout/vProcess5"/>
    <dgm:cxn modelId="{953426A5-1AEF-4955-8D48-8644FF7C4FF9}" type="presParOf" srcId="{8587A8A5-B034-41C8-B8D1-6E1565405CF3}" destId="{2DA3A5A2-5C48-4824-B210-9EC00087B820}" srcOrd="7" destOrd="0" presId="urn:microsoft.com/office/officeart/2005/8/layout/vProcess5"/>
    <dgm:cxn modelId="{6EEED7D8-B0C7-4B00-BDD5-879BC35757F4}" type="presParOf" srcId="{8587A8A5-B034-41C8-B8D1-6E1565405CF3}" destId="{9A417F5A-07A5-4533-893C-6C92BC03E61B}" srcOrd="8" destOrd="0" presId="urn:microsoft.com/office/officeart/2005/8/layout/vProcess5"/>
    <dgm:cxn modelId="{234ED72F-97CD-45D2-B4B2-587C2123DC70}" type="presParOf" srcId="{8587A8A5-B034-41C8-B8D1-6E1565405CF3}" destId="{8831125B-18FF-4B4E-AA4B-7149354DBFAD}" srcOrd="9" destOrd="0" presId="urn:microsoft.com/office/officeart/2005/8/layout/vProcess5"/>
    <dgm:cxn modelId="{FEEDD211-75EA-467E-B9E4-A458AE3FBC15}" type="presParOf" srcId="{8587A8A5-B034-41C8-B8D1-6E1565405CF3}" destId="{F21FCF6C-CCE4-458A-9C89-7C491A5821D4}" srcOrd="10" destOrd="0" presId="urn:microsoft.com/office/officeart/2005/8/layout/vProcess5"/>
    <dgm:cxn modelId="{FC34E031-D718-4FD1-B7B8-748D4E194E5B}" type="presParOf" srcId="{8587A8A5-B034-41C8-B8D1-6E1565405CF3}" destId="{BA17CFCD-EFE9-4009-A83E-BD7445C3102A}" srcOrd="11" destOrd="0" presId="urn:microsoft.com/office/officeart/2005/8/layout/vProcess5"/>
    <dgm:cxn modelId="{5ACA1362-6DB6-447D-8F00-5FA44B97C305}" type="presParOf" srcId="{8587A8A5-B034-41C8-B8D1-6E1565405CF3}" destId="{E7D9F272-2E39-425D-8B63-FDA434BB1897}" srcOrd="12" destOrd="0" presId="urn:microsoft.com/office/officeart/2005/8/layout/vProcess5"/>
    <dgm:cxn modelId="{A03349B3-5E50-4760-B8A3-FA8FB4A27FEF}" type="presParOf" srcId="{8587A8A5-B034-41C8-B8D1-6E1565405CF3}" destId="{8F50BF6F-FC8E-4784-9BA8-3570ABAEFB8D}" srcOrd="13" destOrd="0" presId="urn:microsoft.com/office/officeart/2005/8/layout/vProcess5"/>
    <dgm:cxn modelId="{9C72D92D-DDF9-460F-9274-AAD47246F2FA}" type="presParOf" srcId="{8587A8A5-B034-41C8-B8D1-6E1565405CF3}" destId="{3C96C13E-5445-4B18-823A-0C83791C516E}" srcOrd="14" destOrd="0" presId="urn:microsoft.com/office/officeart/2005/8/layout/vProcess5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0EC3787C-AD60-4992-A5EA-5749248FC941}">
      <dsp:nvSpPr>
        <dsp:cNvPr id="0" name=""/>
        <dsp:cNvSpPr/>
      </dsp:nvSpPr>
      <dsp:spPr>
        <a:xfrm>
          <a:off x="0" y="0"/>
          <a:ext cx="4296040" cy="694706"/>
        </a:xfrm>
        <a:prstGeom prst="roundRect">
          <a:avLst>
            <a:gd name="adj" fmla="val 10000"/>
          </a:avLst>
        </a:prstGeom>
        <a:gradFill rotWithShape="0">
          <a:gsLst>
            <a:gs pos="0">
              <a:schemeClr val="accent2">
                <a:hueOff val="0"/>
                <a:satOff val="0"/>
                <a:lumOff val="0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2">
                <a:hueOff val="0"/>
                <a:satOff val="0"/>
                <a:lumOff val="0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14300" tIns="114300" rIns="114300" bIns="114300" numCol="1" spcCol="1270" anchor="ctr" anchorCtr="0">
          <a:noAutofit/>
        </a:bodyPr>
        <a:lstStyle/>
        <a:p>
          <a:pPr lvl="0" algn="l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000" kern="1200" dirty="0" smtClean="0"/>
            <a:t>Parameters</a:t>
          </a:r>
          <a:endParaRPr lang="en-US" sz="3000" kern="1200" dirty="0"/>
        </a:p>
      </dsp:txBody>
      <dsp:txXfrm>
        <a:off x="20347" y="20347"/>
        <a:ext cx="3465118" cy="654012"/>
      </dsp:txXfrm>
    </dsp:sp>
    <dsp:sp modelId="{51AA6451-0D60-4361-87A0-F142E301952E}">
      <dsp:nvSpPr>
        <dsp:cNvPr id="0" name=""/>
        <dsp:cNvSpPr/>
      </dsp:nvSpPr>
      <dsp:spPr>
        <a:xfrm>
          <a:off x="309853" y="791193"/>
          <a:ext cx="4296040" cy="694706"/>
        </a:xfrm>
        <a:prstGeom prst="roundRect">
          <a:avLst>
            <a:gd name="adj" fmla="val 10000"/>
          </a:avLst>
        </a:prstGeom>
        <a:gradFill rotWithShape="0">
          <a:gsLst>
            <a:gs pos="0">
              <a:schemeClr val="accent3">
                <a:hueOff val="0"/>
                <a:satOff val="0"/>
                <a:lumOff val="0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3">
                <a:hueOff val="0"/>
                <a:satOff val="0"/>
                <a:lumOff val="0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14300" tIns="114300" rIns="114300" bIns="114300" numCol="1" spcCol="1270" anchor="ctr" anchorCtr="0">
          <a:noAutofit/>
        </a:bodyPr>
        <a:lstStyle/>
        <a:p>
          <a:pPr lvl="0" algn="l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000" kern="1200" dirty="0" smtClean="0"/>
            <a:t>Workflow</a:t>
          </a:r>
          <a:endParaRPr lang="en-US" sz="3000" kern="1200" dirty="0"/>
        </a:p>
      </dsp:txBody>
      <dsp:txXfrm>
        <a:off x="330200" y="811540"/>
        <a:ext cx="3482979" cy="654012"/>
      </dsp:txXfrm>
    </dsp:sp>
    <dsp:sp modelId="{0863427D-73C3-4294-8FE7-B4F75AC9805A}">
      <dsp:nvSpPr>
        <dsp:cNvPr id="0" name=""/>
        <dsp:cNvSpPr/>
      </dsp:nvSpPr>
      <dsp:spPr>
        <a:xfrm>
          <a:off x="641616" y="1582386"/>
          <a:ext cx="4296040" cy="694706"/>
        </a:xfrm>
        <a:prstGeom prst="roundRect">
          <a:avLst>
            <a:gd name="adj" fmla="val 10000"/>
          </a:avLst>
        </a:prstGeom>
        <a:gradFill rotWithShape="0">
          <a:gsLst>
            <a:gs pos="0">
              <a:schemeClr val="accent4">
                <a:hueOff val="0"/>
                <a:satOff val="0"/>
                <a:lumOff val="0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4">
                <a:hueOff val="0"/>
                <a:satOff val="0"/>
                <a:lumOff val="0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14300" tIns="114300" rIns="114300" bIns="114300" numCol="1" spcCol="1270" anchor="ctr" anchorCtr="0">
          <a:noAutofit/>
        </a:bodyPr>
        <a:lstStyle/>
        <a:p>
          <a:pPr lvl="0" algn="l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000" kern="1200" dirty="0" smtClean="0"/>
            <a:t> Results</a:t>
          </a:r>
          <a:endParaRPr lang="en-US" sz="3000" kern="1200" dirty="0"/>
        </a:p>
      </dsp:txBody>
      <dsp:txXfrm>
        <a:off x="661963" y="1602733"/>
        <a:ext cx="3482979" cy="654012"/>
      </dsp:txXfrm>
    </dsp:sp>
    <dsp:sp modelId="{F564D6F1-7FE3-4012-8E8C-3D5E75DD1331}">
      <dsp:nvSpPr>
        <dsp:cNvPr id="0" name=""/>
        <dsp:cNvSpPr/>
      </dsp:nvSpPr>
      <dsp:spPr>
        <a:xfrm>
          <a:off x="962424" y="2373580"/>
          <a:ext cx="4296040" cy="694706"/>
        </a:xfrm>
        <a:prstGeom prst="roundRect">
          <a:avLst>
            <a:gd name="adj" fmla="val 10000"/>
          </a:avLst>
        </a:prstGeom>
        <a:gradFill rotWithShape="0">
          <a:gsLst>
            <a:gs pos="0">
              <a:schemeClr val="accent5">
                <a:hueOff val="0"/>
                <a:satOff val="0"/>
                <a:lumOff val="0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5">
                <a:hueOff val="0"/>
                <a:satOff val="0"/>
                <a:lumOff val="0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14300" tIns="114300" rIns="114300" bIns="114300" numCol="1" spcCol="1270" anchor="ctr" anchorCtr="0">
          <a:noAutofit/>
        </a:bodyPr>
        <a:lstStyle/>
        <a:p>
          <a:pPr lvl="0" algn="l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000" kern="1200" dirty="0" smtClean="0"/>
            <a:t>Submission</a:t>
          </a:r>
          <a:endParaRPr lang="en-US" sz="3000" kern="1200" dirty="0"/>
        </a:p>
      </dsp:txBody>
      <dsp:txXfrm>
        <a:off x="982771" y="2393927"/>
        <a:ext cx="3482979" cy="654012"/>
      </dsp:txXfrm>
    </dsp:sp>
    <dsp:sp modelId="{4B1C2DA9-D3BD-4696-86CF-EEC904C56CA8}">
      <dsp:nvSpPr>
        <dsp:cNvPr id="0" name=""/>
        <dsp:cNvSpPr/>
      </dsp:nvSpPr>
      <dsp:spPr>
        <a:xfrm>
          <a:off x="1283233" y="3164773"/>
          <a:ext cx="4296040" cy="694706"/>
        </a:xfrm>
        <a:prstGeom prst="roundRect">
          <a:avLst>
            <a:gd name="adj" fmla="val 10000"/>
          </a:avLst>
        </a:prstGeom>
        <a:gradFill rotWithShape="0">
          <a:gsLst>
            <a:gs pos="0">
              <a:schemeClr val="accent6">
                <a:hueOff val="0"/>
                <a:satOff val="0"/>
                <a:lumOff val="0"/>
                <a:alphaOff val="0"/>
                <a:tint val="100000"/>
                <a:shade val="100000"/>
                <a:satMod val="130000"/>
              </a:schemeClr>
            </a:gs>
            <a:gs pos="100000">
              <a:schemeClr val="accent6">
                <a:hueOff val="0"/>
                <a:satOff val="0"/>
                <a:lumOff val="0"/>
                <a:alphaOff val="0"/>
                <a:tint val="50000"/>
                <a:shade val="100000"/>
                <a:satMod val="350000"/>
              </a:schemeClr>
            </a:gs>
          </a:gsLst>
          <a:lin ang="16200000" scaled="0"/>
        </a:gradFill>
        <a:ln>
          <a:noFill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flat" dir="t"/>
        </a:scene3d>
        <a:sp3d prstMaterial="plastic">
          <a:bevelT w="120900" h="88900"/>
          <a:bevelB w="88900" h="31750" prst="angle"/>
        </a:sp3d>
      </dsp:spPr>
      <dsp:style>
        <a:lnRef idx="0">
          <a:scrgbClr r="0" g="0" b="0"/>
        </a:lnRef>
        <a:fillRef idx="3">
          <a:scrgbClr r="0" g="0" b="0"/>
        </a:fillRef>
        <a:effectRef idx="2">
          <a:scrgbClr r="0" g="0" b="0"/>
        </a:effectRef>
        <a:fontRef idx="minor">
          <a:schemeClr val="lt1"/>
        </a:fontRef>
      </dsp:style>
      <dsp:txBody>
        <a:bodyPr spcFirstLastPara="0" vert="horz" wrap="square" lIns="114300" tIns="114300" rIns="114300" bIns="114300" numCol="1" spcCol="1270" anchor="ctr" anchorCtr="0">
          <a:noAutofit/>
        </a:bodyPr>
        <a:lstStyle/>
        <a:p>
          <a:pPr lvl="0" algn="l" defTabSz="13335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en-US" sz="3000" kern="1200" dirty="0" smtClean="0"/>
            <a:t>Annotations </a:t>
          </a:r>
          <a:endParaRPr lang="en-US" sz="3000" kern="1200" dirty="0"/>
        </a:p>
      </dsp:txBody>
      <dsp:txXfrm>
        <a:off x="1303580" y="3185120"/>
        <a:ext cx="3482979" cy="654012"/>
      </dsp:txXfrm>
    </dsp:sp>
    <dsp:sp modelId="{7A33634A-9591-4C7A-B5E3-80C5B607FA85}">
      <dsp:nvSpPr>
        <dsp:cNvPr id="0" name=""/>
        <dsp:cNvSpPr/>
      </dsp:nvSpPr>
      <dsp:spPr>
        <a:xfrm>
          <a:off x="3844481" y="507521"/>
          <a:ext cx="451559" cy="451559"/>
        </a:xfrm>
        <a:prstGeom prst="downArrow">
          <a:avLst>
            <a:gd name="adj1" fmla="val 55000"/>
            <a:gd name="adj2" fmla="val 45000"/>
          </a:avLst>
        </a:prstGeom>
        <a:solidFill>
          <a:schemeClr val="accent2">
            <a:tint val="40000"/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2">
              <a:tint val="40000"/>
              <a:alpha val="90000"/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flat" dir="t"/>
        </a:scene3d>
        <a:sp3d z="190500" extrusionH="12700" prstMaterial="plastic">
          <a:bevelT w="50800" h="50800"/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25400" tIns="25400" rIns="25400" bIns="25400" numCol="1" spcCol="1270" anchor="ctr" anchorCtr="0">
          <a:noAutofit/>
        </a:bodyPr>
        <a:lstStyle/>
        <a:p>
          <a:pPr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n-US" sz="2000" kern="1200"/>
        </a:p>
      </dsp:txBody>
      <dsp:txXfrm>
        <a:off x="3946082" y="507521"/>
        <a:ext cx="248357" cy="339798"/>
      </dsp:txXfrm>
    </dsp:sp>
    <dsp:sp modelId="{2DA3A5A2-5C48-4824-B210-9EC00087B820}">
      <dsp:nvSpPr>
        <dsp:cNvPr id="0" name=""/>
        <dsp:cNvSpPr/>
      </dsp:nvSpPr>
      <dsp:spPr>
        <a:xfrm>
          <a:off x="4165290" y="1298715"/>
          <a:ext cx="451559" cy="451559"/>
        </a:xfrm>
        <a:prstGeom prst="downArrow">
          <a:avLst>
            <a:gd name="adj1" fmla="val 55000"/>
            <a:gd name="adj2" fmla="val 45000"/>
          </a:avLst>
        </a:prstGeom>
        <a:solidFill>
          <a:schemeClr val="accent3">
            <a:tint val="40000"/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3">
              <a:tint val="40000"/>
              <a:alpha val="90000"/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flat" dir="t"/>
        </a:scene3d>
        <a:sp3d z="190500" extrusionH="12700" prstMaterial="plastic">
          <a:bevelT w="50800" h="50800"/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25400" tIns="25400" rIns="25400" bIns="25400" numCol="1" spcCol="1270" anchor="ctr" anchorCtr="0">
          <a:noAutofit/>
        </a:bodyPr>
        <a:lstStyle/>
        <a:p>
          <a:pPr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n-US" sz="2000" kern="1200"/>
        </a:p>
      </dsp:txBody>
      <dsp:txXfrm>
        <a:off x="4266891" y="1298715"/>
        <a:ext cx="248357" cy="339798"/>
      </dsp:txXfrm>
    </dsp:sp>
    <dsp:sp modelId="{9A417F5A-07A5-4533-893C-6C92BC03E61B}">
      <dsp:nvSpPr>
        <dsp:cNvPr id="0" name=""/>
        <dsp:cNvSpPr/>
      </dsp:nvSpPr>
      <dsp:spPr>
        <a:xfrm>
          <a:off x="4486098" y="2078329"/>
          <a:ext cx="451559" cy="451559"/>
        </a:xfrm>
        <a:prstGeom prst="downArrow">
          <a:avLst>
            <a:gd name="adj1" fmla="val 55000"/>
            <a:gd name="adj2" fmla="val 45000"/>
          </a:avLst>
        </a:prstGeom>
        <a:solidFill>
          <a:schemeClr val="accent4">
            <a:tint val="40000"/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4">
              <a:tint val="40000"/>
              <a:alpha val="90000"/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flat" dir="t"/>
        </a:scene3d>
        <a:sp3d z="190500" extrusionH="12700" prstMaterial="plastic">
          <a:bevelT w="50800" h="50800"/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25400" tIns="25400" rIns="25400" bIns="25400" numCol="1" spcCol="1270" anchor="ctr" anchorCtr="0">
          <a:noAutofit/>
        </a:bodyPr>
        <a:lstStyle/>
        <a:p>
          <a:pPr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n-US" sz="2000" kern="1200"/>
        </a:p>
      </dsp:txBody>
      <dsp:txXfrm>
        <a:off x="4587699" y="2078329"/>
        <a:ext cx="248357" cy="339798"/>
      </dsp:txXfrm>
    </dsp:sp>
    <dsp:sp modelId="{8831125B-18FF-4B4E-AA4B-7149354DBFAD}">
      <dsp:nvSpPr>
        <dsp:cNvPr id="0" name=""/>
        <dsp:cNvSpPr/>
      </dsp:nvSpPr>
      <dsp:spPr>
        <a:xfrm>
          <a:off x="4806906" y="2877242"/>
          <a:ext cx="451559" cy="451559"/>
        </a:xfrm>
        <a:prstGeom prst="downArrow">
          <a:avLst>
            <a:gd name="adj1" fmla="val 55000"/>
            <a:gd name="adj2" fmla="val 45000"/>
          </a:avLst>
        </a:prstGeom>
        <a:solidFill>
          <a:schemeClr val="accent5">
            <a:tint val="40000"/>
            <a:alpha val="90000"/>
            <a:hueOff val="0"/>
            <a:satOff val="0"/>
            <a:lumOff val="0"/>
            <a:alphaOff val="0"/>
          </a:schemeClr>
        </a:solidFill>
        <a:ln w="9525" cap="flat" cmpd="sng" algn="ctr">
          <a:solidFill>
            <a:schemeClr val="accent5">
              <a:tint val="40000"/>
              <a:alpha val="90000"/>
              <a:hueOff val="0"/>
              <a:satOff val="0"/>
              <a:lumOff val="0"/>
              <a:alphaOff val="0"/>
            </a:schemeClr>
          </a:solidFill>
          <a:prstDash val="solid"/>
        </a:ln>
        <a:effectLst>
          <a:outerShdw blurRad="40000" dist="23000" dir="5400000" rotWithShape="0">
            <a:srgbClr val="000000">
              <a:alpha val="35000"/>
            </a:srgbClr>
          </a:outerShdw>
        </a:effectLst>
        <a:scene3d>
          <a:camera prst="orthographicFront"/>
          <a:lightRig rig="flat" dir="t"/>
        </a:scene3d>
        <a:sp3d z="190500" extrusionH="12700" prstMaterial="plastic">
          <a:bevelT w="50800" h="50800"/>
        </a:sp3d>
      </dsp:spPr>
      <dsp:style>
        <a:lnRef idx="1">
          <a:scrgbClr r="0" g="0" b="0"/>
        </a:lnRef>
        <a:fillRef idx="1">
          <a:scrgbClr r="0" g="0" b="0"/>
        </a:fillRef>
        <a:effectRef idx="2">
          <a:scrgbClr r="0" g="0" b="0"/>
        </a:effectRef>
        <a:fontRef idx="minor"/>
      </dsp:style>
      <dsp:txBody>
        <a:bodyPr spcFirstLastPara="0" vert="horz" wrap="square" lIns="25400" tIns="25400" rIns="25400" bIns="25400" numCol="1" spcCol="1270" anchor="ctr" anchorCtr="0">
          <a:noAutofit/>
        </a:bodyPr>
        <a:lstStyle/>
        <a:p>
          <a:pPr lvl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en-US" sz="2000" kern="1200"/>
        </a:p>
      </dsp:txBody>
      <dsp:txXfrm>
        <a:off x="4908507" y="2877242"/>
        <a:ext cx="248357" cy="339798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vProcess5">
  <dgm:title val=""/>
  <dgm:desc val=""/>
  <dgm:catLst>
    <dgm:cat type="process" pri="14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</dgm:ptLst>
      <dgm:cxnLst>
        <dgm:cxn modelId="5" srcId="0" destId="1" srcOrd="0" destOrd="0"/>
        <dgm:cxn modelId="6" srcId="0" destId="2" srcOrd="1" destOrd="0"/>
        <dgm:cxn modelId="7" srcId="0" destId="3" srcOrd="2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6" srcId="0" destId="1" srcOrd="0" destOrd="0"/>
        <dgm:cxn modelId="7" srcId="0" destId="2" srcOrd="1" destOrd="0"/>
        <dgm:cxn modelId="8" srcId="0" destId="3" srcOrd="2" destOrd="0"/>
        <dgm:cxn modelId="9" srcId="0" destId="4" srcOrd="3" destOrd="0"/>
      </dgm:cxnLst>
      <dgm:bg/>
      <dgm:whole/>
    </dgm:dataModel>
  </dgm:clrData>
  <dgm:layoutNode name="outerComposite">
    <dgm:varLst>
      <dgm:chMax val="5"/>
      <dgm:dir/>
      <dgm:resizeHandles val="exact"/>
    </dgm:varLst>
    <dgm:alg type="composite"/>
    <dgm:shape xmlns:r="http://schemas.openxmlformats.org/officeDocument/2006/relationships" r:blip="">
      <dgm:adjLst/>
    </dgm:shape>
    <dgm:presOf/>
    <dgm:choose name="Name0">
      <dgm:if name="Name1" func="var" arg="dir" op="equ" val="norm">
        <dgm:constrLst>
          <dgm:constr type="primFontSz" for="ch" ptType="node" op="equ" val="65"/>
          <dgm:constr type="w" for="ch" forName="dummyMaxCanvas" refType="w"/>
          <dgm:constr type="h" for="ch" forName="dummyMaxCanvas" refType="h"/>
          <dgm:constr type="w" for="ch" forName="OneNode_1" refType="w"/>
          <dgm:constr type="h" for="ch" forName="OneNode_1" refType="h" fact="0.5"/>
          <dgm:constr type="ctrY" for="ch" forName="OneNode_1" refType="h" fact="0.5"/>
          <dgm:constr type="w" for="ch" forName="TwoNodes_1" refType="w" fact="0.85"/>
          <dgm:constr type="h" for="ch" forName="TwoNodes_1" refType="h" fact="0.45"/>
          <dgm:constr type="t" for="ch" forName="TwoNodes_1"/>
          <dgm:constr type="l" for="ch" forName="TwoNodes_1"/>
          <dgm:constr type="w" for="ch" forName="TwoNodes_2" refType="w" fact="0.85"/>
          <dgm:constr type="h" for="ch" forName="TwoNodes_2" refType="h" fact="0.45"/>
          <dgm:constr type="b" for="ch" forName="TwoNodes_2" refType="h"/>
          <dgm:constr type="r" for="ch" forName="TwoNodes_2" refType="w"/>
          <dgm:constr type="w" for="ch" forName="TwoConn_1-2" refType="h" refFor="ch" refForName="TwoNodes_1" fact="0.65"/>
          <dgm:constr type="h" for="ch" forName="TwoConn_1-2" refType="h" refFor="ch" refForName="TwoNodes_1" fact="0.65"/>
          <dgm:constr type="ctrY" for="ch" forName="TwoConn_1-2" refType="h" fact="0.5"/>
          <dgm:constr type="r" for="ch" forName="TwoConn_1-2" refType="r" refFor="ch" refForName="TwoNodes_1"/>
          <dgm:constr type="r" for="ch" forName="TwoNodes_1_text" refType="l" refFor="ch" refForName="TwoConn_1-2"/>
          <dgm:constr type="rOff" for="ch" forName="TwoNodes_1_text" refType="w" refFor="ch" refForName="TwoConn_1-2" fact="-0.5"/>
          <dgm:constr type="t" for="ch" forName="TwoNodes_1_text" refType="t" refFor="ch" refForName="TwoNodes_1"/>
          <dgm:constr type="b" for="ch" forName="TwoNodes_1_text" refType="b" refFor="ch" refForName="TwoNodes_1"/>
          <dgm:constr type="l" for="ch" forName="TwoNodes_1_text" refType="l" refFor="ch" refForName="TwoNodes_1"/>
          <dgm:constr type="r" for="ch" forName="TwoNodes_2_text" refType="l" refFor="ch" refForName="TwoConn_1-2"/>
          <dgm:constr type="t" for="ch" forName="TwoNodes_2_text" refType="t" refFor="ch" refForName="TwoNodes_2"/>
          <dgm:constr type="b" for="ch" forName="TwoNodes_2_text" refType="b" refFor="ch" refForName="TwoNodes_2"/>
          <dgm:constr type="l" for="ch" forName="TwoNodes_2_text" refType="l" refFor="ch" refForName="TwoNodes_2"/>
          <dgm:constr type="w" for="ch" forName="ThreeNodes_1" refType="w" fact="0.85"/>
          <dgm:constr type="h" for="ch" forName="ThreeNodes_1" refType="h" fact="0.3"/>
          <dgm:constr type="t" for="ch" forName="ThreeNodes_1"/>
          <dgm:constr type="l" for="ch" forName="ThreeNodes_1"/>
          <dgm:constr type="w" for="ch" forName="ThreeNodes_2" refType="w" fact="0.85"/>
          <dgm:constr type="h" for="ch" forName="ThreeNodes_2" refType="h" fact="0.3"/>
          <dgm:constr type="ctrY" for="ch" forName="ThreeNodes_2" refType="h" fact="0.5"/>
          <dgm:constr type="ctrX" for="ch" forName="ThreeNodes_2" refType="w" fact="0.5"/>
          <dgm:constr type="w" for="ch" forName="ThreeNodes_3" refType="w" fact="0.85"/>
          <dgm:constr type="h" for="ch" forName="ThreeNodes_3" refType="h" fact="0.3"/>
          <dgm:constr type="b" for="ch" forName="ThreeNodes_3" refType="h"/>
          <dgm:constr type="r" for="ch" forName="ThreeNodes_3" refType="w"/>
          <dgm:constr type="w" for="ch" forName="ThreeConn_1-2" refType="h" refFor="ch" refForName="ThreeNodes_1" fact="0.65"/>
          <dgm:constr type="h" for="ch" forName="ThreeConn_1-2" refType="h" refFor="ch" refForName="ThreeNodes_1" fact="0.65"/>
          <dgm:constr type="ctrY" for="ch" forName="ThreeConn_1-2" refType="h" fact="0.325"/>
          <dgm:constr type="r" for="ch" forName="ThreeConn_1-2" refType="r" refFor="ch" refForName="ThreeNodes_1"/>
          <dgm:constr type="w" for="ch" forName="ThreeConn_2-3" refType="h" refFor="ch" refForName="ThreeNodes_2" fact="0.65"/>
          <dgm:constr type="h" for="ch" forName="ThreeConn_2-3" refType="h" refFor="ch" refForName="ThreeNodes_2" fact="0.65"/>
          <dgm:constr type="ctrY" for="ch" forName="ThreeConn_2-3" refType="h" fact="0.673"/>
          <dgm:constr type="r" for="ch" forName="ThreeConn_2-3" refType="r" refFor="ch" refForName="ThreeNodes_2"/>
          <dgm:constr type="r" for="ch" forName="ThreeNodes_1_text" refType="l" refFor="ch" refForName="ThreeConn_1-2"/>
          <dgm:constr type="rOff" for="ch" forName="ThreeNodes_1_text" refType="w" refFor="ch" refForName="ThreeConn_1-2" fact="-0.57"/>
          <dgm:constr type="t" for="ch" forName="ThreeNodes_1_text" refType="t" refFor="ch" refForName="ThreeNodes_1"/>
          <dgm:constr type="b" for="ch" forName="ThreeNodes_1_text" refType="b" refFor="ch" refForName="ThreeNodes_1"/>
          <dgm:constr type="l" for="ch" forName="ThreeNodes_1_text" refType="l" refFor="ch" refForName="ThreeNodes_1"/>
          <dgm:constr type="r" for="ch" forName="ThreeNodes_2_text" refType="l" refFor="ch" refForName="ThreeConn_1-2"/>
          <dgm:constr type="t" for="ch" forName="ThreeNodes_2_text" refType="t" refFor="ch" refForName="ThreeNodes_2"/>
          <dgm:constr type="b" for="ch" forName="ThreeNodes_2_text" refType="b" refFor="ch" refForName="ThreeNodes_2"/>
          <dgm:constr type="l" for="ch" forName="ThreeNodes_2_text" refType="l" refFor="ch" refForName="ThreeNodes_2"/>
          <dgm:constr type="r" for="ch" forName="ThreeNodes_3_text" refType="l" refFor="ch" refForName="ThreeConn_2-3"/>
          <dgm:constr type="t" for="ch" forName="ThreeNodes_3_text" refType="t" refFor="ch" refForName="ThreeNodes_3"/>
          <dgm:constr type="b" for="ch" forName="ThreeNodes_3_text" refType="b" refFor="ch" refForName="ThreeNodes_3"/>
          <dgm:constr type="l" for="ch" forName="ThreeNodes_3_text" refType="l" refFor="ch" refForName="ThreeNodes_3"/>
          <dgm:constr type="w" for="ch" forName="FourNodes_1" refType="w" fact="0.8"/>
          <dgm:constr type="h" for="ch" forName="FourNodes_1" refType="h" fact="0.22"/>
          <dgm:constr type="t" for="ch" forName="FourNodes_1"/>
          <dgm:constr type="l" for="ch" forName="FourNodes_1"/>
          <dgm:constr type="w" for="ch" forName="FourNodes_2" refType="w" fact="0.8"/>
          <dgm:constr type="h" for="ch" forName="FourNodes_2" refType="h" fact="0.22"/>
          <dgm:constr type="ctrY" for="ch" forName="FourNodes_2" refType="h" fact="0.37"/>
          <dgm:constr type="ctrX" for="ch" forName="FourNodes_2" refType="w" fact="0.467"/>
          <dgm:constr type="w" for="ch" forName="FourNodes_3" refType="w" fact="0.8"/>
          <dgm:constr type="h" for="ch" forName="FourNodes_3" refType="h" fact="0.22"/>
          <dgm:constr type="ctrY" for="ch" forName="FourNodes_3" refType="h" fact="0.63"/>
          <dgm:constr type="ctrX" for="ch" forName="FourNodes_3" refType="w" fact="0.533"/>
          <dgm:constr type="w" for="ch" forName="FourNodes_4" refType="w" fact="0.8"/>
          <dgm:constr type="h" for="ch" forName="FourNodes_4" refType="h" fact="0.22"/>
          <dgm:constr type="b" for="ch" forName="FourNodes_4" refType="h"/>
          <dgm:constr type="r" for="ch" forName="FourNodes_4" refType="w"/>
          <dgm:constr type="w" for="ch" forName="FourConn_1-2" refType="h" refFor="ch" refForName="FourNodes_1" fact="0.65"/>
          <dgm:constr type="h" for="ch" forName="FourConn_1-2" refType="h" refFor="ch" refForName="FourNodes_1" fact="0.65"/>
          <dgm:constr type="ctrY" for="ch" forName="FourConn_1-2" refType="h" fact="0.24"/>
          <dgm:constr type="r" for="ch" forName="FourConn_1-2" refType="r" refFor="ch" refForName="FourNodes_1"/>
          <dgm:constr type="w" for="ch" forName="FourConn_2-3" refType="h" refFor="ch" refForName="FourNodes_2" fact="0.65"/>
          <dgm:constr type="h" for="ch" forName="FourConn_2-3" refType="h" refFor="ch" refForName="FourNodes_2" fact="0.65"/>
          <dgm:constr type="ctrY" for="ch" forName="FourConn_2-3" refType="h" fact="0.5"/>
          <dgm:constr type="r" for="ch" forName="FourConn_2-3" refType="r" refFor="ch" refForName="FourNodes_2"/>
          <dgm:constr type="w" for="ch" forName="FourConn_3-4" refType="h" refFor="ch" refForName="FourNodes_3" fact="0.65"/>
          <dgm:constr type="h" for="ch" forName="FourConn_3-4" refType="h" refFor="ch" refForName="FourNodes_3" fact="0.65"/>
          <dgm:constr type="ctrY" for="ch" forName="FourConn_3-4" refType="h" fact="0.76"/>
          <dgm:constr type="r" for="ch" forName="FourConn_3-4" refType="r" refFor="ch" refForName="FourNodes_3"/>
          <dgm:constr type="r" for="ch" forName="FourNodes_1_text" refType="l" refFor="ch" refForName="FourConn_1-2"/>
          <dgm:constr type="rOff" for="ch" forName="FourNodes_1_text" refType="w" refFor="ch" refForName="FourConn_1-2" fact="-0.7"/>
          <dgm:constr type="t" for="ch" forName="FourNodes_1_text" refType="t" refFor="ch" refForName="FourNodes_1"/>
          <dgm:constr type="b" for="ch" forName="FourNodes_1_text" refType="b" refFor="ch" refForName="FourNodes_1"/>
          <dgm:constr type="l" for="ch" forName="FourNodes_1_text" refType="l" refFor="ch" refForName="FourNodes_1"/>
          <dgm:constr type="r" for="ch" forName="FourNodes_2_text" refType="l" refFor="ch" refForName="FourConn_1-2"/>
          <dgm:constr type="t" for="ch" forName="FourNodes_2_text" refType="t" refFor="ch" refForName="FourNodes_2"/>
          <dgm:constr type="b" for="ch" forName="FourNodes_2_text" refType="b" refFor="ch" refForName="FourNodes_2"/>
          <dgm:constr type="l" for="ch" forName="FourNodes_2_text" refType="l" refFor="ch" refForName="FourNodes_2"/>
          <dgm:constr type="r" for="ch" forName="FourNodes_3_text" refType="l" refFor="ch" refForName="FourConn_2-3"/>
          <dgm:constr type="t" for="ch" forName="FourNodes_3_text" refType="t" refFor="ch" refForName="FourNodes_3"/>
          <dgm:constr type="b" for="ch" forName="FourNodes_3_text" refType="b" refFor="ch" refForName="FourNodes_3"/>
          <dgm:constr type="l" for="ch" forName="FourNodes_3_text" refType="l" refFor="ch" refForName="FourNodes_3"/>
          <dgm:constr type="r" for="ch" forName="FourNodes_4_text" refType="l" refFor="ch" refForName="FourConn_3-4"/>
          <dgm:constr type="t" for="ch" forName="FourNodes_4_text" refType="t" refFor="ch" refForName="FourNodes_4"/>
          <dgm:constr type="b" for="ch" forName="FourNodes_4_text" refType="b" refFor="ch" refForName="FourNodes_4"/>
          <dgm:constr type="l" for="ch" forName="FourNodes_4_text" refType="l" refFor="ch" refForName="FourNodes_4"/>
          <dgm:constr type="w" for="ch" forName="FiveNodes_1" refType="w" fact="0.77"/>
          <dgm:constr type="h" for="ch" forName="FiveNodes_1" refType="h" fact="0.18"/>
          <dgm:constr type="t" for="ch" forName="FiveNodes_1"/>
          <dgm:constr type="l" for="ch" forName="FiveNodes_1"/>
          <dgm:constr type="w" for="ch" forName="FiveNodes_2" refType="w" fact="0.77"/>
          <dgm:constr type="h" for="ch" forName="FiveNodes_2" refType="h" fact="0.18"/>
          <dgm:constr type="ctrY" for="ch" forName="FiveNodes_2" refType="h" fact="0.295"/>
          <dgm:constr type="ctrX" for="ch" forName="FiveNodes_2" refType="w" fact="0.4425"/>
          <dgm:constr type="w" for="ch" forName="FiveNodes_3" refType="w" fact="0.77"/>
          <dgm:constr type="h" for="ch" forName="FiveNodes_3" refType="h" fact="0.18"/>
          <dgm:constr type="ctrY" for="ch" forName="FiveNodes_3" refType="h" fact="0.5"/>
          <dgm:constr type="ctrX" for="ch" forName="FiveNodes_3" refType="w" fact="0.5"/>
          <dgm:constr type="w" for="ch" forName="FiveNodes_4" refType="w" fact="0.77"/>
          <dgm:constr type="h" for="ch" forName="FiveNodes_4" refType="h" fact="0.18"/>
          <dgm:constr type="ctrY" for="ch" forName="FiveNodes_4" refType="h" fact="0.705"/>
          <dgm:constr type="ctrX" for="ch" forName="FiveNodes_4" refType="w" fact="0.5575"/>
          <dgm:constr type="w" for="ch" forName="FiveNodes_5" refType="w" fact="0.77"/>
          <dgm:constr type="h" for="ch" forName="FiveNodes_5" refType="h" fact="0.18"/>
          <dgm:constr type="b" for="ch" forName="FiveNodes_5" refType="h"/>
          <dgm:constr type="r" for="ch" forName="FiveNodes_5" refType="w"/>
          <dgm:constr type="w" for="ch" forName="FiveConn_1-2" refType="h" refFor="ch" refForName="FiveNodes_1" fact="0.65"/>
          <dgm:constr type="h" for="ch" forName="FiveConn_1-2" refType="h" refFor="ch" refForName="FiveNodes_1" fact="0.65"/>
          <dgm:constr type="ctrY" for="ch" forName="FiveConn_1-2" refType="h" fact="0.19"/>
          <dgm:constr type="r" for="ch" forName="FiveConn_1-2" refType="r" refFor="ch" refForName="FiveNodes_1"/>
          <dgm:constr type="w" for="ch" forName="FiveConn_2-3" refType="h" refFor="ch" refForName="FiveNodes_2" fact="0.65"/>
          <dgm:constr type="h" for="ch" forName="FiveConn_2-3" refType="h" refFor="ch" refForName="FiveNodes_2" fact="0.65"/>
          <dgm:constr type="ctrY" for="ch" forName="FiveConn_2-3" refType="h" fact="0.395"/>
          <dgm:constr type="r" for="ch" forName="FiveConn_2-3" refType="r" refFor="ch" refForName="FiveNodes_2"/>
          <dgm:constr type="w" for="ch" forName="FiveConn_3-4" refType="h" refFor="ch" refForName="FiveNodes_3" fact="0.65"/>
          <dgm:constr type="h" for="ch" forName="FiveConn_3-4" refType="h" refFor="ch" refForName="FiveNodes_3" fact="0.65"/>
          <dgm:constr type="ctrY" for="ch" forName="FiveConn_3-4" refType="h" fact="0.597"/>
          <dgm:constr type="r" for="ch" forName="FiveConn_3-4" refType="r" refFor="ch" refForName="FiveNodes_3"/>
          <dgm:constr type="w" for="ch" forName="FiveConn_4-5" refType="h" refFor="ch" refForName="FiveNodes_4" fact="0.65"/>
          <dgm:constr type="h" for="ch" forName="FiveConn_4-5" refType="h" refFor="ch" refForName="FiveNodes_4" fact="0.65"/>
          <dgm:constr type="ctrY" for="ch" forName="FiveConn_4-5" refType="h" fact="0.804"/>
          <dgm:constr type="r" for="ch" forName="FiveConn_4-5" refType="r" refFor="ch" refForName="FiveNodes_4"/>
          <dgm:constr type="r" for="ch" forName="FiveNodes_1_text" refType="l" refFor="ch" refForName="FiveConn_1-2"/>
          <dgm:constr type="rOff" for="ch" forName="FiveNodes_1_text" refType="w" refFor="ch" refForName="FiveConn_1-2" fact="-0.75"/>
          <dgm:constr type="t" for="ch" forName="FiveNodes_1_text" refType="t" refFor="ch" refForName="FiveNodes_1"/>
          <dgm:constr type="b" for="ch" forName="FiveNodes_1_text" refType="b" refFor="ch" refForName="FiveNodes_1"/>
          <dgm:constr type="l" for="ch" forName="FiveNodes_1_text" refType="l" refFor="ch" refForName="FiveNodes_1"/>
          <dgm:constr type="r" for="ch" forName="FiveNodes_2_text" refType="l" refFor="ch" refForName="FiveConn_1-2"/>
          <dgm:constr type="t" for="ch" forName="FiveNodes_2_text" refType="t" refFor="ch" refForName="FiveNodes_2"/>
          <dgm:constr type="b" for="ch" forName="FiveNodes_2_text" refType="b" refFor="ch" refForName="FiveNodes_2"/>
          <dgm:constr type="l" for="ch" forName="FiveNodes_2_text" refType="l" refFor="ch" refForName="FiveNodes_2"/>
          <dgm:constr type="r" for="ch" forName="FiveNodes_3_text" refType="l" refFor="ch" refForName="FiveConn_2-3"/>
          <dgm:constr type="t" for="ch" forName="FiveNodes_3_text" refType="t" refFor="ch" refForName="FiveNodes_3"/>
          <dgm:constr type="b" for="ch" forName="FiveNodes_3_text" refType="b" refFor="ch" refForName="FiveNodes_3"/>
          <dgm:constr type="l" for="ch" forName="FiveNodes_3_text" refType="l" refFor="ch" refForName="FiveNodes_3"/>
          <dgm:constr type="r" for="ch" forName="FiveNodes_4_text" refType="l" refFor="ch" refForName="FiveConn_3-4"/>
          <dgm:constr type="t" for="ch" forName="FiveNodes_4_text" refType="t" refFor="ch" refForName="FiveNodes_4"/>
          <dgm:constr type="b" for="ch" forName="FiveNodes_4_text" refType="b" refFor="ch" refForName="FiveNodes_4"/>
          <dgm:constr type="l" for="ch" forName="FiveNodes_4_text" refType="l" refFor="ch" refForName="FiveNodes_4"/>
          <dgm:constr type="r" for="ch" forName="FiveNodes_5_text" refType="l" refFor="ch" refForName="FiveConn_4-5"/>
          <dgm:constr type="t" for="ch" forName="FiveNodes_5_text" refType="t" refFor="ch" refForName="FiveNodes_5"/>
          <dgm:constr type="b" for="ch" forName="FiveNodes_5_text" refType="b" refFor="ch" refForName="FiveNodes_5"/>
          <dgm:constr type="l" for="ch" forName="FiveNodes_5_text" refType="l" refFor="ch" refForName="FiveNodes_5"/>
        </dgm:constrLst>
      </dgm:if>
      <dgm:else name="Name2">
        <dgm:constrLst>
          <dgm:constr type="primFontSz" for="ch" ptType="node" op="equ" val="65"/>
          <dgm:constr type="w" for="ch" forName="dummyMaxCanvas" refType="w"/>
          <dgm:constr type="h" for="ch" forName="dummyMaxCanvas" refType="h"/>
          <dgm:constr type="w" for="ch" forName="OneNode_1" refType="w"/>
          <dgm:constr type="h" for="ch" forName="OneNode_1" refType="h" fact="0.5"/>
          <dgm:constr type="ctrY" for="ch" forName="OneNode_1" refType="h" fact="0.5"/>
          <dgm:constr type="w" for="ch" forName="TwoNodes_1" refType="w" fact="0.85"/>
          <dgm:constr type="h" for="ch" forName="TwoNodes_1" refType="h" fact="0.45"/>
          <dgm:constr type="t" for="ch" forName="TwoNodes_1"/>
          <dgm:constr type="r" for="ch" forName="TwoNodes_1" refType="w"/>
          <dgm:constr type="w" for="ch" forName="TwoNodes_2" refType="w" fact="0.85"/>
          <dgm:constr type="h" for="ch" forName="TwoNodes_2" refType="h" fact="0.45"/>
          <dgm:constr type="b" for="ch" forName="TwoNodes_2" refType="h"/>
          <dgm:constr type="l" for="ch" forName="TwoNodes_2"/>
          <dgm:constr type="w" for="ch" forName="TwoConn_1-2" refType="h" refFor="ch" refForName="TwoNodes_1" fact="0.65"/>
          <dgm:constr type="h" for="ch" forName="TwoConn_1-2" refType="h" refFor="ch" refForName="TwoNodes_1" fact="0.65"/>
          <dgm:constr type="ctrY" for="ch" forName="TwoConn_1-2" refType="h" fact="0.5"/>
          <dgm:constr type="l" for="ch" forName="TwoConn_1-2" refType="l" refFor="ch" refForName="TwoNodes_1"/>
          <dgm:constr type="l" for="ch" forName="TwoNodes_1_text" refType="r" refFor="ch" refForName="TwoConn_1-2"/>
          <dgm:constr type="lOff" for="ch" forName="TwoNodes_1_text" refType="w" refFor="ch" refForName="TwoConn_1-2" fact="0.5"/>
          <dgm:constr type="t" for="ch" forName="TwoNodes_1_text" refType="t" refFor="ch" refForName="TwoNodes_1"/>
          <dgm:constr type="b" for="ch" forName="TwoNodes_1_text" refType="b" refFor="ch" refForName="TwoNodes_1"/>
          <dgm:constr type="r" for="ch" forName="TwoNodes_1_text" refType="r" refFor="ch" refForName="TwoNodes_1"/>
          <dgm:constr type="l" for="ch" forName="TwoNodes_2_text" refType="r" refFor="ch" refForName="TwoConn_1-2"/>
          <dgm:constr type="t" for="ch" forName="TwoNodes_2_text" refType="t" refFor="ch" refForName="TwoNodes_2"/>
          <dgm:constr type="b" for="ch" forName="TwoNodes_2_text" refType="b" refFor="ch" refForName="TwoNodes_2"/>
          <dgm:constr type="r" for="ch" forName="TwoNodes_2_text" refType="r" refFor="ch" refForName="TwoNodes_2"/>
          <dgm:constr type="w" for="ch" forName="ThreeNodes_1" refType="w" fact="0.85"/>
          <dgm:constr type="h" for="ch" forName="ThreeNodes_1" refType="h" fact="0.3"/>
          <dgm:constr type="t" for="ch" forName="ThreeNodes_1"/>
          <dgm:constr type="r" for="ch" forName="ThreeNodes_1" refType="w"/>
          <dgm:constr type="w" for="ch" forName="ThreeNodes_2" refType="w" fact="0.85"/>
          <dgm:constr type="h" for="ch" forName="ThreeNodes_2" refType="h" fact="0.3"/>
          <dgm:constr type="ctrY" for="ch" forName="ThreeNodes_2" refType="h" fact="0.5"/>
          <dgm:constr type="ctrX" for="ch" forName="ThreeNodes_2" refType="w" fact="0.5"/>
          <dgm:constr type="w" for="ch" forName="ThreeNodes_3" refType="w" fact="0.85"/>
          <dgm:constr type="h" for="ch" forName="ThreeNodes_3" refType="h" fact="0.3"/>
          <dgm:constr type="b" for="ch" forName="ThreeNodes_3" refType="h"/>
          <dgm:constr type="l" for="ch" forName="ThreeNodes_3"/>
          <dgm:constr type="w" for="ch" forName="ThreeConn_1-2" refType="h" refFor="ch" refForName="ThreeNodes_1" fact="0.65"/>
          <dgm:constr type="h" for="ch" forName="ThreeConn_1-2" refType="h" refFor="ch" refForName="ThreeNodes_1" fact="0.65"/>
          <dgm:constr type="ctrY" for="ch" forName="ThreeConn_1-2" refType="h" fact="0.325"/>
          <dgm:constr type="l" for="ch" forName="ThreeConn_1-2" refType="l" refFor="ch" refForName="ThreeNodes_1"/>
          <dgm:constr type="w" for="ch" forName="ThreeConn_2-3" refType="h" refFor="ch" refForName="ThreeNodes_2" fact="0.65"/>
          <dgm:constr type="h" for="ch" forName="ThreeConn_2-3" refType="h" refFor="ch" refForName="ThreeNodes_2" fact="0.65"/>
          <dgm:constr type="ctrY" for="ch" forName="ThreeConn_2-3" refType="h" fact="0.673"/>
          <dgm:constr type="l" for="ch" forName="ThreeConn_2-3" refType="l" refFor="ch" refForName="ThreeNodes_2"/>
          <dgm:constr type="l" for="ch" forName="ThreeNodes_1_text" refType="r" refFor="ch" refForName="ThreeConn_1-2"/>
          <dgm:constr type="lOff" for="ch" forName="ThreeNodes_1_text" refType="w" refFor="ch" refForName="ThreeConn_1-2" fact="0.55"/>
          <dgm:constr type="t" for="ch" forName="ThreeNodes_1_text" refType="t" refFor="ch" refForName="ThreeNodes_1"/>
          <dgm:constr type="b" for="ch" forName="ThreeNodes_1_text" refType="b" refFor="ch" refForName="ThreeNodes_1"/>
          <dgm:constr type="r" for="ch" forName="ThreeNodes_1_text" refType="r" refFor="ch" refForName="ThreeNodes_1"/>
          <dgm:constr type="l" for="ch" forName="ThreeNodes_2_text" refType="r" refFor="ch" refForName="ThreeConn_1-2"/>
          <dgm:constr type="t" for="ch" forName="ThreeNodes_2_text" refType="t" refFor="ch" refForName="ThreeNodes_2"/>
          <dgm:constr type="b" for="ch" forName="ThreeNodes_2_text" refType="b" refFor="ch" refForName="ThreeNodes_2"/>
          <dgm:constr type="r" for="ch" forName="ThreeNodes_2_text" refType="r" refFor="ch" refForName="ThreeNodes_2"/>
          <dgm:constr type="l" for="ch" forName="ThreeNodes_3_text" refType="r" refFor="ch" refForName="ThreeConn_2-3"/>
          <dgm:constr type="t" for="ch" forName="ThreeNodes_3_text" refType="t" refFor="ch" refForName="ThreeNodes_3"/>
          <dgm:constr type="b" for="ch" forName="ThreeNodes_3_text" refType="b" refFor="ch" refForName="ThreeNodes_3"/>
          <dgm:constr type="r" for="ch" forName="ThreeNodes_3_text" refType="r" refFor="ch" refForName="ThreeNodes_3"/>
          <dgm:constr type="w" for="ch" forName="FourNodes_1" refType="w" fact="0.8"/>
          <dgm:constr type="h" for="ch" forName="FourNodes_1" refType="h" fact="0.22"/>
          <dgm:constr type="t" for="ch" forName="FourNodes_1"/>
          <dgm:constr type="r" for="ch" forName="FourNodes_1" refType="w"/>
          <dgm:constr type="w" for="ch" forName="FourNodes_2" refType="w" fact="0.8"/>
          <dgm:constr type="h" for="ch" forName="FourNodes_2" refType="h" fact="0.22"/>
          <dgm:constr type="ctrY" for="ch" forName="FourNodes_2" refType="h" fact="0.37"/>
          <dgm:constr type="ctrX" for="ch" forName="FourNodes_2" refType="w" fact="0.533"/>
          <dgm:constr type="w" for="ch" forName="FourNodes_3" refType="w" fact="0.8"/>
          <dgm:constr type="h" for="ch" forName="FourNodes_3" refType="h" fact="0.22"/>
          <dgm:constr type="ctrY" for="ch" forName="FourNodes_3" refType="h" fact="0.63"/>
          <dgm:constr type="ctrX" for="ch" forName="FourNodes_3" refType="w" fact="0.467"/>
          <dgm:constr type="w" for="ch" forName="FourNodes_4" refType="w" fact="0.8"/>
          <dgm:constr type="h" for="ch" forName="FourNodes_4" refType="h" fact="0.22"/>
          <dgm:constr type="b" for="ch" forName="FourNodes_4" refType="h"/>
          <dgm:constr type="l" for="ch" forName="FourNodes_4"/>
          <dgm:constr type="w" for="ch" forName="FourConn_1-2" refType="h" refFor="ch" refForName="FourNodes_1" fact="0.65"/>
          <dgm:constr type="h" for="ch" forName="FourConn_1-2" refType="h" refFor="ch" refForName="FourNodes_1" fact="0.65"/>
          <dgm:constr type="ctrY" for="ch" forName="FourConn_1-2" refType="h" fact="0.24"/>
          <dgm:constr type="l" for="ch" forName="FourConn_1-2" refType="l" refFor="ch" refForName="FourNodes_1"/>
          <dgm:constr type="w" for="ch" forName="FourConn_2-3" refType="h" refFor="ch" refForName="FourNodes_2" fact="0.65"/>
          <dgm:constr type="h" for="ch" forName="FourConn_2-3" refType="h" refFor="ch" refForName="FourNodes_2" fact="0.65"/>
          <dgm:constr type="ctrY" for="ch" forName="FourConn_2-3" refType="h" fact="0.5"/>
          <dgm:constr type="l" for="ch" forName="FourConn_2-3" refType="l" refFor="ch" refForName="FourNodes_2"/>
          <dgm:constr type="w" for="ch" forName="FourConn_3-4" refType="h" refFor="ch" refForName="FourNodes_3" fact="0.65"/>
          <dgm:constr type="h" for="ch" forName="FourConn_3-4" refType="h" refFor="ch" refForName="FourNodes_3" fact="0.65"/>
          <dgm:constr type="ctrY" for="ch" forName="FourConn_3-4" refType="h" fact="0.76"/>
          <dgm:constr type="l" for="ch" forName="FourConn_3-4" refType="l" refFor="ch" refForName="FourNodes_3"/>
          <dgm:constr type="l" for="ch" forName="FourNodes_1_text" refType="r" refFor="ch" refForName="FourConn_1-2"/>
          <dgm:constr type="lOff" for="ch" forName="FourNodes_1_text" refType="w" refFor="ch" refForName="FourConn_1-2" fact="0.69"/>
          <dgm:constr type="t" for="ch" forName="FourNodes_1_text" refType="t" refFor="ch" refForName="FourNodes_1"/>
          <dgm:constr type="b" for="ch" forName="FourNodes_1_text" refType="b" refFor="ch" refForName="FourNodes_1"/>
          <dgm:constr type="r" for="ch" forName="FourNodes_1_text" refType="r" refFor="ch" refForName="FourNodes_1"/>
          <dgm:constr type="l" for="ch" forName="FourNodes_2_text" refType="r" refFor="ch" refForName="FourConn_1-2"/>
          <dgm:constr type="t" for="ch" forName="FourNodes_2_text" refType="t" refFor="ch" refForName="FourNodes_2"/>
          <dgm:constr type="b" for="ch" forName="FourNodes_2_text" refType="b" refFor="ch" refForName="FourNodes_2"/>
          <dgm:constr type="r" for="ch" forName="FourNodes_2_text" refType="r" refFor="ch" refForName="FourNodes_2"/>
          <dgm:constr type="l" for="ch" forName="FourNodes_3_text" refType="r" refFor="ch" refForName="FourConn_2-3"/>
          <dgm:constr type="t" for="ch" forName="FourNodes_3_text" refType="t" refFor="ch" refForName="FourNodes_3"/>
          <dgm:constr type="b" for="ch" forName="FourNodes_3_text" refType="b" refFor="ch" refForName="FourNodes_3"/>
          <dgm:constr type="r" for="ch" forName="FourNodes_3_text" refType="r" refFor="ch" refForName="FourNodes_3"/>
          <dgm:constr type="l" for="ch" forName="FourNodes_4_text" refType="r" refFor="ch" refForName="FourConn_3-4"/>
          <dgm:constr type="t" for="ch" forName="FourNodes_4_text" refType="t" refFor="ch" refForName="FourNodes_4"/>
          <dgm:constr type="b" for="ch" forName="FourNodes_4_text" refType="b" refFor="ch" refForName="FourNodes_4"/>
          <dgm:constr type="r" for="ch" forName="FourNodes_4_text" refType="r" refFor="ch" refForName="FourNodes_4"/>
          <dgm:constr type="w" for="ch" forName="FiveNodes_1" refType="w" fact="0.77"/>
          <dgm:constr type="h" for="ch" forName="FiveNodes_1" refType="h" fact="0.18"/>
          <dgm:constr type="t" for="ch" forName="FiveNodes_1"/>
          <dgm:constr type="r" for="ch" forName="FiveNodes_1" refType="w"/>
          <dgm:constr type="w" for="ch" forName="FiveNodes_2" refType="w" fact="0.77"/>
          <dgm:constr type="h" for="ch" forName="FiveNodes_2" refType="h" fact="0.18"/>
          <dgm:constr type="ctrY" for="ch" forName="FiveNodes_2" refType="h" fact="0.295"/>
          <dgm:constr type="ctrX" for="ch" forName="FiveNodes_2" refType="w" fact="0.5575"/>
          <dgm:constr type="w" for="ch" forName="FiveNodes_3" refType="w" fact="0.77"/>
          <dgm:constr type="h" for="ch" forName="FiveNodes_3" refType="h" fact="0.18"/>
          <dgm:constr type="ctrY" for="ch" forName="FiveNodes_3" refType="h" fact="0.5"/>
          <dgm:constr type="ctrX" for="ch" forName="FiveNodes_3" refType="w" fact="0.5"/>
          <dgm:constr type="w" for="ch" forName="FiveNodes_4" refType="w" fact="0.77"/>
          <dgm:constr type="h" for="ch" forName="FiveNodes_4" refType="h" fact="0.18"/>
          <dgm:constr type="ctrY" for="ch" forName="FiveNodes_4" refType="h" fact="0.705"/>
          <dgm:constr type="ctrX" for="ch" forName="FiveNodes_4" refType="w" fact="0.4425"/>
          <dgm:constr type="w" for="ch" forName="FiveNodes_5" refType="w" fact="0.77"/>
          <dgm:constr type="h" for="ch" forName="FiveNodes_5" refType="h" fact="0.18"/>
          <dgm:constr type="b" for="ch" forName="FiveNodes_5" refType="h"/>
          <dgm:constr type="l" for="ch" forName="FiveNodes_5"/>
          <dgm:constr type="w" for="ch" forName="FiveConn_1-2" refType="h" refFor="ch" refForName="FiveNodes_1" fact="0.65"/>
          <dgm:constr type="h" for="ch" forName="FiveConn_1-2" refType="h" refFor="ch" refForName="FiveNodes_1" fact="0.65"/>
          <dgm:constr type="ctrY" for="ch" forName="FiveConn_1-2" refType="h" fact="0.19"/>
          <dgm:constr type="l" for="ch" forName="FiveConn_1-2" refType="l" refFor="ch" refForName="FiveNodes_1"/>
          <dgm:constr type="w" for="ch" forName="FiveConn_2-3" refType="h" refFor="ch" refForName="FiveNodes_2" fact="0.65"/>
          <dgm:constr type="h" for="ch" forName="FiveConn_2-3" refType="h" refFor="ch" refForName="FiveNodes_2" fact="0.65"/>
          <dgm:constr type="ctrY" for="ch" forName="FiveConn_2-3" refType="h" fact="0.395"/>
          <dgm:constr type="l" for="ch" forName="FiveConn_2-3" refType="l" refFor="ch" refForName="FiveNodes_2"/>
          <dgm:constr type="w" for="ch" forName="FiveConn_3-4" refType="h" refFor="ch" refForName="FiveNodes_3" fact="0.65"/>
          <dgm:constr type="h" for="ch" forName="FiveConn_3-4" refType="h" refFor="ch" refForName="FiveNodes_3" fact="0.65"/>
          <dgm:constr type="ctrY" for="ch" forName="FiveConn_3-4" refType="h" fact="0.597"/>
          <dgm:constr type="l" for="ch" forName="FiveConn_3-4" refType="l" refFor="ch" refForName="FiveNodes_3"/>
          <dgm:constr type="w" for="ch" forName="FiveConn_4-5" refType="h" refFor="ch" refForName="FiveNodes_4" fact="0.65"/>
          <dgm:constr type="h" for="ch" forName="FiveConn_4-5" refType="h" refFor="ch" refForName="FiveNodes_4" fact="0.65"/>
          <dgm:constr type="ctrY" for="ch" forName="FiveConn_4-5" refType="h" fact="0.804"/>
          <dgm:constr type="l" for="ch" forName="FiveConn_4-5" refType="l" refFor="ch" refForName="FiveNodes_4"/>
          <dgm:constr type="l" for="ch" forName="FiveNodes_1_text" refType="r" refFor="ch" refForName="FiveConn_1-2"/>
          <dgm:constr type="lOff" for="ch" forName="FiveNodes_1_text" refType="w" refFor="ch" refForName="FiveConn_1-2" fact="0.73"/>
          <dgm:constr type="t" for="ch" forName="FiveNodes_1_text" refType="t" refFor="ch" refForName="FiveNodes_1"/>
          <dgm:constr type="b" for="ch" forName="FiveNodes_1_text" refType="b" refFor="ch" refForName="FiveNodes_1"/>
          <dgm:constr type="r" for="ch" forName="FiveNodes_1_text" refType="r" refFor="ch" refForName="FiveNodes_1"/>
          <dgm:constr type="l" for="ch" forName="FiveNodes_2_text" refType="r" refFor="ch" refForName="FiveConn_1-2"/>
          <dgm:constr type="t" for="ch" forName="FiveNodes_2_text" refType="t" refFor="ch" refForName="FiveNodes_2"/>
          <dgm:constr type="b" for="ch" forName="FiveNodes_2_text" refType="b" refFor="ch" refForName="FiveNodes_2"/>
          <dgm:constr type="r" for="ch" forName="FiveNodes_2_text" refType="r" refFor="ch" refForName="FiveNodes_2"/>
          <dgm:constr type="l" for="ch" forName="FiveNodes_3_text" refType="r" refFor="ch" refForName="FiveConn_2-3"/>
          <dgm:constr type="t" for="ch" forName="FiveNodes_3_text" refType="t" refFor="ch" refForName="FiveNodes_3"/>
          <dgm:constr type="b" for="ch" forName="FiveNodes_3_text" refType="b" refFor="ch" refForName="FiveNodes_3"/>
          <dgm:constr type="r" for="ch" forName="FiveNodes_3_text" refType="r" refFor="ch" refForName="FiveNodes_3"/>
          <dgm:constr type="l" for="ch" forName="FiveNodes_4_text" refType="r" refFor="ch" refForName="FiveConn_3-4"/>
          <dgm:constr type="t" for="ch" forName="FiveNodes_4_text" refType="t" refFor="ch" refForName="FiveNodes_4"/>
          <dgm:constr type="b" for="ch" forName="FiveNodes_4_text" refType="b" refFor="ch" refForName="FiveNodes_4"/>
          <dgm:constr type="r" for="ch" forName="FiveNodes_4_text" refType="r" refFor="ch" refForName="FiveNodes_4"/>
          <dgm:constr type="l" for="ch" forName="FiveNodes_5_text" refType="r" refFor="ch" refForName="FiveConn_4-5"/>
          <dgm:constr type="t" for="ch" forName="FiveNodes_5_text" refType="t" refFor="ch" refForName="FiveNodes_5"/>
          <dgm:constr type="b" for="ch" forName="FiveNodes_5_text" refType="b" refFor="ch" refForName="FiveNodes_5"/>
          <dgm:constr type="r" for="ch" forName="FiveNodes_5_text" refType="r" refFor="ch" refForName="FiveNodes_5"/>
        </dgm:constrLst>
      </dgm:else>
    </dgm:choose>
    <dgm:ruleLst/>
    <dgm:layoutNode name="dummyMaxCanvas">
      <dgm:varLst/>
      <dgm:alg type="sp"/>
      <dgm:shape xmlns:r="http://schemas.openxmlformats.org/officeDocument/2006/relationships" r:blip="">
        <dgm:adjLst/>
      </dgm:shape>
      <dgm:presOf/>
      <dgm:constrLst/>
      <dgm:ruleLst/>
    </dgm:layoutNode>
    <dgm:choose name="Name3">
      <dgm:if name="Name4" axis="ch" ptType="node" func="cnt" op="equ" val="1">
        <dgm:layoutNode name="OneNode_1">
          <dgm:varLst>
            <dgm:bulletEnabled val="1"/>
          </dgm:varLst>
          <dgm:alg type="tx"/>
          <dgm:shape xmlns:r="http://schemas.openxmlformats.org/officeDocument/2006/relationships" type="roundRect" r:blip="">
            <dgm:adjLst>
              <dgm:adj idx="1" val="0.1"/>
            </dgm:adjLst>
          </dgm:shape>
          <dgm:presOf axis="ch desOrSelf" ptType="node node" st="1 1" cnt="1 0"/>
          <dgm:constrLst>
            <dgm:constr type="lMarg" refType="primFontSz" fact="0.3"/>
            <dgm:constr type="rMarg" refType="primFontSz" fact="0.3"/>
            <dgm:constr type="tMarg" refType="primFontSz" fact="0.3"/>
            <dgm:constr type="bMarg" refType="primFontSz" fact="0.3"/>
          </dgm:constrLst>
          <dgm:ruleLst>
            <dgm:rule type="primFontSz" val="5" fact="NaN" max="NaN"/>
          </dgm:ruleLst>
        </dgm:layoutNode>
      </dgm:if>
      <dgm:else name="Name5">
        <dgm:choose name="Name6">
          <dgm:if name="Name7" axis="ch" ptType="node" func="cnt" op="equ" val="2">
            <dgm:layoutNode name="TwoNodes_1">
              <dgm:varLst>
                <dgm:bulletEnabled val="1"/>
              </dgm:varLst>
              <dgm:alg type="sp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 axis="ch desOrSelf" ptType="node node" st="1 1" cnt="1 0"/>
              <dgm:constrLst/>
              <dgm:ruleLst/>
            </dgm:layoutNode>
            <dgm:layoutNode name="TwoNodes_2">
              <dgm:varLst>
                <dgm:bulletEnabled val="1"/>
              </dgm:varLst>
              <dgm:alg type="sp"/>
              <dgm:shape xmlns:r="http://schemas.openxmlformats.org/officeDocument/2006/relationships" type="roundRect" r:blip="">
                <dgm:adjLst>
                  <dgm:adj idx="1" val="0.1"/>
                </dgm:adjLst>
              </dgm:shape>
              <dgm:presOf axis="ch desOrSelf" ptType="node node" st="2 1" cnt="1 0"/>
              <dgm:constrLst/>
              <dgm:ruleLst/>
            </dgm:layoutNode>
            <dgm:layoutNode name="TwoConn_1-2" styleLbl="fgAccFollowNode1">
              <dgm:varLst>
                <dgm:bulletEnabled val="1"/>
              </dgm:varLst>
              <dgm:alg type="tx"/>
              <dgm:shape xmlns:r="http://schemas.openxmlformats.org/officeDocument/2006/relationships" type="downArrow" r:blip="">
                <dgm:adjLst>
                  <dgm:adj idx="1" val="0.55"/>
                  <dgm:adj idx="2" val="0.45"/>
                </dgm:adjLst>
              </dgm:shape>
              <dgm:presOf axis="ch" ptType="sibTrans" cnt="1"/>
              <dgm:constrLst>
                <dgm:constr type="lMarg" refType="primFontSz" fact="0.1"/>
                <dgm:constr type="rMarg" refType="primFontSz" fact="0.1"/>
                <dgm:constr type="tMarg" refType="primFontSz" fact="0.1"/>
                <dgm:constr type="bMarg" refType="primFontSz" fact="0.1"/>
              </dgm:constrLst>
              <dgm:ruleLst>
                <dgm:rule type="primFontSz" val="5" fact="NaN" max="NaN"/>
              </dgm:ruleLst>
            </dgm:layoutNode>
            <dgm:layoutNode name="TwoNodes_1_text">
              <dgm:varLst>
                <dgm:bulletEnabled val="1"/>
              </dgm:varLst>
              <dgm:alg type="tx">
                <dgm:param type="parTxLTRAlign" val="l"/>
                <dgm:param type="txAnchorVertCh" val="mid"/>
              </dgm:alg>
              <dgm:shape xmlns:r="http://schemas.openxmlformats.org/officeDocument/2006/relationships" type="roundRect" r:blip="" hideGeom="1">
                <dgm:adjLst>
                  <dgm:adj idx="1" val="0.1"/>
                </dgm:adjLst>
              </dgm:shape>
              <dgm:presOf axis="ch desOrSelf" ptType="node node" st="1 1" cnt="1 0"/>
              <dgm:constrLst>
                <dgm:constr type="lMarg" refType="primFontSz" fact="0.3"/>
                <dgm:constr type="rMarg" refType="primFontSz" fact="0.3"/>
                <dgm:constr type="tMarg" refType="primFontSz" fact="0.3"/>
                <dgm:constr type="bMarg" refType="primFontSz" fact="0.3"/>
              </dgm:constrLst>
              <dgm:ruleLst>
                <dgm:rule type="primFontSz" val="5" fact="NaN" max="NaN"/>
              </dgm:ruleLst>
            </dgm:layoutNode>
            <dgm:layoutNode name="TwoNodes_2_text">
              <dgm:varLst>
                <dgm:bulletEnabled val="1"/>
              </dgm:varLst>
              <dgm:alg type="tx">
                <dgm:param type="parTxLTRAlign" val="l"/>
                <dgm:param type="txAnchorVertCh" val="mid"/>
              </dgm:alg>
              <dgm:shape xmlns:r="http://schemas.openxmlformats.org/officeDocument/2006/relationships" type="roundRect" r:blip="" hideGeom="1">
                <dgm:adjLst>
                  <dgm:adj idx="1" val="0.1"/>
                </dgm:adjLst>
              </dgm:shape>
              <dgm:presOf axis="ch desOrSelf" ptType="node node" st="2 1" cnt="1 0"/>
              <dgm:constrLst>
                <dgm:constr type="lMarg" refType="primFontSz" fact="0.3"/>
                <dgm:constr type="rMarg" refType="primFontSz" fact="0.3"/>
                <dgm:constr type="tMarg" refType="primFontSz" fact="0.3"/>
                <dgm:constr type="bMarg" refType="primFontSz" fact="0.3"/>
              </dgm:constrLst>
              <dgm:ruleLst>
                <dgm:rule type="primFontSz" val="5" fact="NaN" max="NaN"/>
              </dgm:ruleLst>
            </dgm:layoutNode>
          </dgm:if>
          <dgm:else name="Name8">
            <dgm:choose name="Name9">
              <dgm:if name="Name10" axis="ch" ptType="node" func="cnt" op="equ" val="3">
                <dgm:layoutNode name="ThreeNodes_1">
                  <dgm:varLst>
                    <dgm:bulletEnabled val="1"/>
                  </dgm:varLst>
                  <dgm:alg type="sp"/>
                  <dgm:shape xmlns:r="http://schemas.openxmlformats.org/officeDocument/2006/relationships" type="roundRect" r:blip="">
                    <dgm:adjLst>
                      <dgm:adj idx="1" val="0.1"/>
                    </dgm:adjLst>
                  </dgm:shape>
                  <dgm:presOf axis="ch desOrSelf" ptType="node node" st="1 1" cnt="1 0"/>
                  <dgm:constrLst/>
                  <dgm:ruleLst/>
                </dgm:layoutNode>
                <dgm:layoutNode name="ThreeNodes_2">
                  <dgm:varLst>
                    <dgm:bulletEnabled val="1"/>
                  </dgm:varLst>
                  <dgm:alg type="sp"/>
                  <dgm:shape xmlns:r="http://schemas.openxmlformats.org/officeDocument/2006/relationships" type="roundRect" r:blip="">
                    <dgm:adjLst>
                      <dgm:adj idx="1" val="0.1"/>
                    </dgm:adjLst>
                  </dgm:shape>
                  <dgm:presOf axis="ch desOrSelf" ptType="node node" st="2 1" cnt="1 0"/>
                  <dgm:constrLst/>
                  <dgm:ruleLst/>
                </dgm:layoutNode>
                <dgm:layoutNode name="ThreeNodes_3">
                  <dgm:varLst>
                    <dgm:bulletEnabled val="1"/>
                  </dgm:varLst>
                  <dgm:alg type="sp"/>
                  <dgm:shape xmlns:r="http://schemas.openxmlformats.org/officeDocument/2006/relationships" type="roundRect" r:blip="">
                    <dgm:adjLst>
                      <dgm:adj idx="1" val="0.1"/>
                    </dgm:adjLst>
                  </dgm:shape>
                  <dgm:presOf axis="ch desOrSelf" ptType="node node" st="3 1" cnt="1 0"/>
                  <dgm:constrLst/>
                  <dgm:ruleLst/>
                </dgm:layoutNode>
                <dgm:layoutNode name="ThreeConn_1-2" styleLbl="fgAccFollowNode1">
                  <dgm:varLst>
                    <dgm:bulletEnabled val="1"/>
                  </dgm:varLst>
                  <dgm:alg type="tx"/>
                  <dgm:shape xmlns:r="http://schemas.openxmlformats.org/officeDocument/2006/relationships" type="downArrow" r:blip="">
                    <dgm:adjLst>
                      <dgm:adj idx="1" val="0.55"/>
                      <dgm:adj idx="2" val="0.45"/>
                    </dgm:adjLst>
                  </dgm:shape>
                  <dgm:presOf axis="ch" ptType="sibTrans" cnt="1"/>
                  <dgm:constrLst>
                    <dgm:constr type="lMarg" refType="primFontSz" fact="0.1"/>
                    <dgm:constr type="rMarg" refType="primFontSz" fact="0.1"/>
                    <dgm:constr type="tMarg" refType="primFontSz" fact="0.1"/>
                    <dgm:constr type="bMarg" refType="primFontSz" fact="0.1"/>
                  </dgm:constrLst>
                  <dgm:ruleLst>
                    <dgm:rule type="primFontSz" val="5" fact="NaN" max="NaN"/>
                  </dgm:ruleLst>
                </dgm:layoutNode>
                <dgm:layoutNode name="ThreeConn_2-3" styleLbl="fgAccFollowNode1">
                  <dgm:varLst>
                    <dgm:bulletEnabled val="1"/>
                  </dgm:varLst>
                  <dgm:alg type="tx"/>
                  <dgm:shape xmlns:r="http://schemas.openxmlformats.org/officeDocument/2006/relationships" type="downArrow" r:blip="">
                    <dgm:adjLst>
                      <dgm:adj idx="1" val="0.55"/>
                      <dgm:adj idx="2" val="0.45"/>
                    </dgm:adjLst>
                  </dgm:shape>
                  <dgm:presOf axis="ch" ptType="sibTrans" st="2" cnt="1"/>
                  <dgm:constrLst>
                    <dgm:constr type="lMarg" refType="primFontSz" fact="0.1"/>
                    <dgm:constr type="rMarg" refType="primFontSz" fact="0.1"/>
                    <dgm:constr type="tMarg" refType="primFontSz" fact="0.1"/>
                    <dgm:constr type="bMarg" refType="primFontSz" fact="0.1"/>
                  </dgm:constrLst>
                  <dgm:ruleLst>
                    <dgm:rule type="primFontSz" val="5" fact="NaN" max="NaN"/>
                  </dgm:ruleLst>
                </dgm:layoutNode>
                <dgm:layoutNode name="ThreeNodes_1_text">
                  <dgm:varLst>
                    <dgm:bulletEnabled val="1"/>
                  </dgm:varLst>
                  <dgm:alg type="tx">
                    <dgm:param type="parTxLTRAlign" val="l"/>
                    <dgm:param type="txAnchorVertCh" val="mid"/>
                  </dgm:alg>
                  <dgm:shape xmlns:r="http://schemas.openxmlformats.org/officeDocument/2006/relationships" type="roundRect" r:blip="" hideGeom="1">
                    <dgm:adjLst>
                      <dgm:adj idx="1" val="0.1"/>
                    </dgm:adjLst>
                  </dgm:shape>
                  <dgm:presOf axis="ch desOrSelf" ptType="node node" st="1 1" cnt="1 0"/>
                  <dgm:constrLst>
                    <dgm:constr type="lMarg" refType="primFontSz" fact="0.3"/>
                    <dgm:constr type="rMarg" refType="primFontSz" fact="0.3"/>
                    <dgm:constr type="tMarg" refType="primFontSz" fact="0.3"/>
                    <dgm:constr type="bMarg" refType="primFontSz" fact="0.3"/>
                  </dgm:constrLst>
                  <dgm:ruleLst>
                    <dgm:rule type="primFontSz" val="5" fact="NaN" max="NaN"/>
                  </dgm:ruleLst>
                </dgm:layoutNode>
                <dgm:layoutNode name="ThreeNodes_2_text">
                  <dgm:varLst>
                    <dgm:bulletEnabled val="1"/>
                  </dgm:varLst>
                  <dgm:alg type="tx">
                    <dgm:param type="parTxLTRAlign" val="l"/>
                    <dgm:param type="txAnchorVertCh" val="mid"/>
                  </dgm:alg>
                  <dgm:shape xmlns:r="http://schemas.openxmlformats.org/officeDocument/2006/relationships" type="roundRect" r:blip="" hideGeom="1">
                    <dgm:adjLst>
                      <dgm:adj idx="1" val="0.1"/>
                    </dgm:adjLst>
                  </dgm:shape>
                  <dgm:presOf axis="ch desOrSelf" ptType="node node" st="2 1" cnt="1 0"/>
                  <dgm:constrLst>
                    <dgm:constr type="lMarg" refType="primFontSz" fact="0.3"/>
                    <dgm:constr type="rMarg" refType="primFontSz" fact="0.3"/>
                    <dgm:constr type="tMarg" refType="primFontSz" fact="0.3"/>
                    <dgm:constr type="bMarg" refType="primFontSz" fact="0.3"/>
                  </dgm:constrLst>
                  <dgm:ruleLst>
                    <dgm:rule type="primFontSz" val="5" fact="NaN" max="NaN"/>
                  </dgm:ruleLst>
                </dgm:layoutNode>
                <dgm:layoutNode name="ThreeNodes_3_text">
                  <dgm:varLst>
                    <dgm:bulletEnabled val="1"/>
                  </dgm:varLst>
                  <dgm:alg type="tx">
                    <dgm:param type="parTxLTRAlign" val="l"/>
                    <dgm:param type="txAnchorVertCh" val="mid"/>
                  </dgm:alg>
                  <dgm:shape xmlns:r="http://schemas.openxmlformats.org/officeDocument/2006/relationships" type="roundRect" r:blip="" hideGeom="1">
                    <dgm:adjLst>
                      <dgm:adj idx="1" val="0.1"/>
                    </dgm:adjLst>
                  </dgm:shape>
                  <dgm:presOf axis="ch desOrSelf" ptType="node node" st="3 1" cnt="1 0"/>
                  <dgm:constrLst>
                    <dgm:constr type="lMarg" refType="primFontSz" fact="0.3"/>
                    <dgm:constr type="rMarg" refType="primFontSz" fact="0.3"/>
                    <dgm:constr type="tMarg" refType="primFontSz" fact="0.3"/>
                    <dgm:constr type="bMarg" refType="primFontSz" fact="0.3"/>
                  </dgm:constrLst>
                  <dgm:ruleLst>
                    <dgm:rule type="primFontSz" val="5" fact="NaN" max="NaN"/>
                  </dgm:ruleLst>
                </dgm:layoutNode>
              </dgm:if>
              <dgm:else name="Name11">
                <dgm:choose name="Name12">
                  <dgm:if name="Name13" axis="ch" ptType="node" func="cnt" op="equ" val="4">
                    <dgm:layoutNode name="FourNodes_1">
                      <dgm:varLst>
                        <dgm:bulletEnabled val="1"/>
                      </dgm:varLst>
                      <dgm:alg type="sp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 axis="ch desOrSelf" ptType="node node" st="1 1" cnt="1 0"/>
                      <dgm:constrLst/>
                      <dgm:ruleLst/>
                    </dgm:layoutNode>
                    <dgm:layoutNode name="FourNodes_2">
                      <dgm:varLst>
                        <dgm:bulletEnabled val="1"/>
                      </dgm:varLst>
                      <dgm:alg type="sp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 axis="ch desOrSelf" ptType="node node" st="2 1" cnt="1 0"/>
                      <dgm:constrLst/>
                      <dgm:ruleLst/>
                    </dgm:layoutNode>
                    <dgm:layoutNode name="FourNodes_3">
                      <dgm:varLst>
                        <dgm:bulletEnabled val="1"/>
                      </dgm:varLst>
                      <dgm:alg type="sp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 axis="ch desOrSelf" ptType="node node" st="3 1" cnt="1 0"/>
                      <dgm:constrLst/>
                      <dgm:ruleLst/>
                    </dgm:layoutNode>
                    <dgm:layoutNode name="FourNodes_4">
                      <dgm:varLst>
                        <dgm:bulletEnabled val="1"/>
                      </dgm:varLst>
                      <dgm:alg type="sp"/>
                      <dgm:shape xmlns:r="http://schemas.openxmlformats.org/officeDocument/2006/relationships" type="roundRect" r:blip="">
                        <dgm:adjLst>
                          <dgm:adj idx="1" val="0.1"/>
                        </dgm:adjLst>
                      </dgm:shape>
                      <dgm:presOf axis="ch desOrSelf" ptType="node node" st="4 1" cnt="1 0"/>
                      <dgm:constrLst/>
                      <dgm:ruleLst/>
                    </dgm:layoutNode>
                    <dgm:layoutNode name="FourConn_1-2" styleLbl="fgAccFollowNode1">
                      <dgm:varLst>
                        <dgm:bulletEnabled val="1"/>
                      </dgm:varLst>
                      <dgm:alg type="tx"/>
                      <dgm:shape xmlns:r="http://schemas.openxmlformats.org/officeDocument/2006/relationships" type="downArrow" r:blip="">
                        <dgm:adjLst>
                          <dgm:adj idx="1" val="0.55"/>
                          <dgm:adj idx="2" val="0.45"/>
                        </dgm:adjLst>
                      </dgm:shape>
                      <dgm:presOf axis="ch" ptType="sibTrans" cnt="1"/>
                      <dgm:constrLst>
                        <dgm:constr type="lMarg" refType="primFontSz" fact="0.1"/>
                        <dgm:constr type="rMarg" refType="primFontSz" fact="0.1"/>
                        <dgm:constr type="tMarg" refType="primFontSz" fact="0.1"/>
                        <dgm:constr type="bMarg" refType="primFontSz" fact="0.1"/>
                      </dgm:constrLst>
                      <dgm:ruleLst>
                        <dgm:rule type="primFontSz" val="5" fact="NaN" max="NaN"/>
                      </dgm:ruleLst>
                    </dgm:layoutNode>
                    <dgm:layoutNode name="FourConn_2-3" styleLbl="fgAccFollowNode1">
                      <dgm:varLst>
                        <dgm:bulletEnabled val="1"/>
                      </dgm:varLst>
                      <dgm:alg type="tx"/>
                      <dgm:shape xmlns:r="http://schemas.openxmlformats.org/officeDocument/2006/relationships" type="downArrow" r:blip="">
                        <dgm:adjLst>
                          <dgm:adj idx="1" val="0.55"/>
                          <dgm:adj idx="2" val="0.45"/>
                        </dgm:adjLst>
                      </dgm:shape>
                      <dgm:presOf axis="ch" ptType="sibTrans" st="2" cnt="1"/>
                      <dgm:constrLst>
                        <dgm:constr type="lMarg" refType="primFontSz" fact="0.1"/>
                        <dgm:constr type="rMarg" refType="primFontSz" fact="0.1"/>
                        <dgm:constr type="tMarg" refType="primFontSz" fact="0.1"/>
                        <dgm:constr type="bMarg" refType="primFontSz" fact="0.1"/>
                      </dgm:constrLst>
                      <dgm:ruleLst>
                        <dgm:rule type="primFontSz" val="5" fact="NaN" max="NaN"/>
                      </dgm:ruleLst>
                    </dgm:layoutNode>
                    <dgm:layoutNode name="FourConn_3-4" styleLbl="fgAccFollowNode1">
                      <dgm:varLst>
                        <dgm:bulletEnabled val="1"/>
                      </dgm:varLst>
                      <dgm:alg type="tx"/>
                      <dgm:shape xmlns:r="http://schemas.openxmlformats.org/officeDocument/2006/relationships" type="downArrow" r:blip="">
                        <dgm:adjLst>
                          <dgm:adj idx="1" val="0.55"/>
                          <dgm:adj idx="2" val="0.45"/>
                        </dgm:adjLst>
                      </dgm:shape>
                      <dgm:presOf axis="ch" ptType="sibTrans" st="3" cnt="1"/>
                      <dgm:constrLst>
                        <dgm:constr type="lMarg" refType="primFontSz" fact="0.1"/>
                        <dgm:constr type="rMarg" refType="primFontSz" fact="0.1"/>
                        <dgm:constr type="tMarg" refType="primFontSz" fact="0.1"/>
                        <dgm:constr type="bMarg" refType="primFontSz" fact="0.1"/>
                      </dgm:constrLst>
                      <dgm:ruleLst>
                        <dgm:rule type="primFontSz" val="5" fact="NaN" max="NaN"/>
                      </dgm:ruleLst>
                    </dgm:layoutNode>
                    <dgm:layoutNode name="FourNodes_1_text">
                      <dgm:varLst>
                        <dgm:bulletEnabled val="1"/>
                      </dgm:varLst>
                      <dgm:alg type="tx">
                        <dgm:param type="parTxLTRAlign" val="l"/>
                        <dgm:param type="txAnchorVertCh" val="mid"/>
                      </dgm:alg>
                      <dgm:shape xmlns:r="http://schemas.openxmlformats.org/officeDocument/2006/relationships" type="roundRect" r:blip="" hideGeom="1">
                        <dgm:adjLst>
                          <dgm:adj idx="1" val="0.1"/>
                        </dgm:adjLst>
                      </dgm:shape>
                      <dgm:presOf axis="ch desOrSelf" ptType="node node" st="1 1" cnt="1 0"/>
                      <dgm:constrLst>
                        <dgm:constr type="lMarg" refType="primFontSz" fact="0.3"/>
                        <dgm:constr type="rMarg" refType="primFontSz" fact="0.3"/>
                        <dgm:constr type="tMarg" refType="primFontSz" fact="0.3"/>
                        <dgm:constr type="b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  <dgm:layoutNode name="FourNodes_2_text">
                      <dgm:varLst>
                        <dgm:bulletEnabled val="1"/>
                      </dgm:varLst>
                      <dgm:alg type="tx">
                        <dgm:param type="parTxLTRAlign" val="l"/>
                        <dgm:param type="txAnchorVertCh" val="mid"/>
                      </dgm:alg>
                      <dgm:shape xmlns:r="http://schemas.openxmlformats.org/officeDocument/2006/relationships" type="roundRect" r:blip="" hideGeom="1">
                        <dgm:adjLst>
                          <dgm:adj idx="1" val="0.1"/>
                        </dgm:adjLst>
                      </dgm:shape>
                      <dgm:presOf axis="ch desOrSelf" ptType="node node" st="2 1" cnt="1 0"/>
                      <dgm:constrLst>
                        <dgm:constr type="lMarg" refType="primFontSz" fact="0.3"/>
                        <dgm:constr type="rMarg" refType="primFontSz" fact="0.3"/>
                        <dgm:constr type="tMarg" refType="primFontSz" fact="0.3"/>
                        <dgm:constr type="b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  <dgm:layoutNode name="FourNodes_3_text">
                      <dgm:varLst>
                        <dgm:bulletEnabled val="1"/>
                      </dgm:varLst>
                      <dgm:alg type="tx">
                        <dgm:param type="parTxLTRAlign" val="l"/>
                        <dgm:param type="txAnchorVertCh" val="mid"/>
                      </dgm:alg>
                      <dgm:shape xmlns:r="http://schemas.openxmlformats.org/officeDocument/2006/relationships" type="roundRect" r:blip="" hideGeom="1">
                        <dgm:adjLst>
                          <dgm:adj idx="1" val="0.1"/>
                        </dgm:adjLst>
                      </dgm:shape>
                      <dgm:presOf axis="ch desOrSelf" ptType="node node" st="3 1" cnt="1 0"/>
                      <dgm:constrLst>
                        <dgm:constr type="lMarg" refType="primFontSz" fact="0.3"/>
                        <dgm:constr type="rMarg" refType="primFontSz" fact="0.3"/>
                        <dgm:constr type="tMarg" refType="primFontSz" fact="0.3"/>
                        <dgm:constr type="b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  <dgm:layoutNode name="FourNodes_4_text">
                      <dgm:varLst>
                        <dgm:bulletEnabled val="1"/>
                      </dgm:varLst>
                      <dgm:alg type="tx">
                        <dgm:param type="parTxLTRAlign" val="l"/>
                        <dgm:param type="txAnchorVertCh" val="mid"/>
                      </dgm:alg>
                      <dgm:shape xmlns:r="http://schemas.openxmlformats.org/officeDocument/2006/relationships" type="roundRect" r:blip="" hideGeom="1">
                        <dgm:adjLst>
                          <dgm:adj idx="1" val="0.1"/>
                        </dgm:adjLst>
                      </dgm:shape>
                      <dgm:presOf axis="ch desOrSelf" ptType="node node" st="4 1" cnt="1 0"/>
                      <dgm:constrLst>
                        <dgm:constr type="lMarg" refType="primFontSz" fact="0.3"/>
                        <dgm:constr type="rMarg" refType="primFontSz" fact="0.3"/>
                        <dgm:constr type="tMarg" refType="primFontSz" fact="0.3"/>
                        <dgm:constr type="bMarg" refType="primFontSz" fact="0.3"/>
                      </dgm:constrLst>
                      <dgm:ruleLst>
                        <dgm:rule type="primFontSz" val="5" fact="NaN" max="NaN"/>
                      </dgm:ruleLst>
                    </dgm:layoutNode>
                  </dgm:if>
                  <dgm:else name="Name14">
                    <dgm:choose name="Name15">
                      <dgm:if name="Name16" axis="ch" ptType="node" func="cnt" op="gte" val="5">
                        <dgm:layoutNode name="FiveNodes_1">
                          <dgm:varLst>
                            <dgm:bulletEnabled val="1"/>
                          </dgm:varLst>
                          <dgm:alg type="sp"/>
                          <dgm:shape xmlns:r="http://schemas.openxmlformats.org/officeDocument/2006/relationships" type="roundRect" r:blip="">
                            <dgm:adjLst>
                              <dgm:adj idx="1" val="0.1"/>
                            </dgm:adjLst>
                          </dgm:shape>
                          <dgm:presOf axis="ch desOrSelf" ptType="node node" st="1 1" cnt="1 0"/>
                          <dgm:constrLst/>
                          <dgm:ruleLst/>
                        </dgm:layoutNode>
                        <dgm:layoutNode name="FiveNodes_2">
                          <dgm:varLst>
                            <dgm:bulletEnabled val="1"/>
                          </dgm:varLst>
                          <dgm:alg type="sp"/>
                          <dgm:shape xmlns:r="http://schemas.openxmlformats.org/officeDocument/2006/relationships" type="roundRect" r:blip="">
                            <dgm:adjLst>
                              <dgm:adj idx="1" val="0.1"/>
                            </dgm:adjLst>
                          </dgm:shape>
                          <dgm:presOf axis="ch desOrSelf" ptType="node node" st="2 1" cnt="1 0"/>
                          <dgm:constrLst/>
                          <dgm:ruleLst/>
                        </dgm:layoutNode>
                        <dgm:layoutNode name="FiveNodes_3">
                          <dgm:varLst>
                            <dgm:bulletEnabled val="1"/>
                          </dgm:varLst>
                          <dgm:alg type="sp"/>
                          <dgm:shape xmlns:r="http://schemas.openxmlformats.org/officeDocument/2006/relationships" type="roundRect" r:blip="">
                            <dgm:adjLst>
                              <dgm:adj idx="1" val="0.1"/>
                            </dgm:adjLst>
                          </dgm:shape>
                          <dgm:presOf axis="ch desOrSelf" ptType="node node" st="3 1" cnt="1 0"/>
                          <dgm:constrLst/>
                          <dgm:ruleLst/>
                        </dgm:layoutNode>
                        <dgm:layoutNode name="FiveNodes_4">
                          <dgm:varLst>
                            <dgm:bulletEnabled val="1"/>
                          </dgm:varLst>
                          <dgm:alg type="sp"/>
                          <dgm:shape xmlns:r="http://schemas.openxmlformats.org/officeDocument/2006/relationships" type="roundRect" r:blip="">
                            <dgm:adjLst>
                              <dgm:adj idx="1" val="0.1"/>
                            </dgm:adjLst>
                          </dgm:shape>
                          <dgm:presOf axis="ch desOrSelf" ptType="node node" st="4 1" cnt="1 0"/>
                          <dgm:constrLst/>
                          <dgm:ruleLst/>
                        </dgm:layoutNode>
                        <dgm:layoutNode name="FiveNodes_5">
                          <dgm:varLst>
                            <dgm:bulletEnabled val="1"/>
                          </dgm:varLst>
                          <dgm:alg type="sp"/>
                          <dgm:shape xmlns:r="http://schemas.openxmlformats.org/officeDocument/2006/relationships" type="roundRect" r:blip="">
                            <dgm:adjLst>
                              <dgm:adj idx="1" val="0.1"/>
                            </dgm:adjLst>
                          </dgm:shape>
                          <dgm:presOf axis="ch desOrSelf" ptType="node node" st="5 1" cnt="1 0"/>
                          <dgm:constrLst/>
                          <dgm:ruleLst/>
                        </dgm:layoutNode>
                        <dgm:layoutNode name="FiveConn_1-2" styleLbl="fgAccFollowNode1">
                          <dgm:varLst>
                            <dgm:bulletEnabled val="1"/>
                          </dgm:varLst>
                          <dgm:alg type="tx"/>
                          <dgm:shape xmlns:r="http://schemas.openxmlformats.org/officeDocument/2006/relationships" type="downArrow" r:blip="">
                            <dgm:adjLst>
                              <dgm:adj idx="1" val="0.55"/>
                              <dgm:adj idx="2" val="0.45"/>
                            </dgm:adjLst>
                          </dgm:shape>
                          <dgm:presOf axis="ch" ptType="sibTrans" cnt="1"/>
                          <dgm:constrLst>
                            <dgm:constr type="lMarg" refType="primFontSz" fact="0.1"/>
                            <dgm:constr type="rMarg" refType="primFontSz" fact="0.1"/>
                            <dgm:constr type="tMarg" refType="primFontSz" fact="0.1"/>
                            <dgm:constr type="bMarg" refType="primFontSz" fact="0.1"/>
                          </dgm:constrLst>
                          <dgm:ruleLst>
                            <dgm:rule type="primFontSz" val="5" fact="NaN" max="NaN"/>
                          </dgm:ruleLst>
                        </dgm:layoutNode>
                        <dgm:layoutNode name="FiveConn_2-3" styleLbl="fgAccFollowNode1">
                          <dgm:varLst>
                            <dgm:bulletEnabled val="1"/>
                          </dgm:varLst>
                          <dgm:alg type="tx"/>
                          <dgm:shape xmlns:r="http://schemas.openxmlformats.org/officeDocument/2006/relationships" type="downArrow" r:blip="">
                            <dgm:adjLst>
                              <dgm:adj idx="1" val="0.55"/>
                              <dgm:adj idx="2" val="0.45"/>
                            </dgm:adjLst>
                          </dgm:shape>
                          <dgm:presOf axis="ch" ptType="sibTrans" st="2" cnt="1"/>
                          <dgm:constrLst>
                            <dgm:constr type="lMarg" refType="primFontSz" fact="0.1"/>
                            <dgm:constr type="rMarg" refType="primFontSz" fact="0.1"/>
                            <dgm:constr type="tMarg" refType="primFontSz" fact="0.1"/>
                            <dgm:constr type="bMarg" refType="primFontSz" fact="0.1"/>
                          </dgm:constrLst>
                          <dgm:ruleLst>
                            <dgm:rule type="primFontSz" val="5" fact="NaN" max="NaN"/>
                          </dgm:ruleLst>
                        </dgm:layoutNode>
                        <dgm:layoutNode name="FiveConn_3-4" styleLbl="fgAccFollowNode1">
                          <dgm:varLst>
                            <dgm:bulletEnabled val="1"/>
                          </dgm:varLst>
                          <dgm:alg type="tx"/>
                          <dgm:shape xmlns:r="http://schemas.openxmlformats.org/officeDocument/2006/relationships" type="downArrow" r:blip="">
                            <dgm:adjLst>
                              <dgm:adj idx="1" val="0.55"/>
                              <dgm:adj idx="2" val="0.45"/>
                            </dgm:adjLst>
                          </dgm:shape>
                          <dgm:presOf axis="ch" ptType="sibTrans" st="3" cnt="1"/>
                          <dgm:constrLst>
                            <dgm:constr type="lMarg" refType="primFontSz" fact="0.1"/>
                            <dgm:constr type="rMarg" refType="primFontSz" fact="0.1"/>
                            <dgm:constr type="tMarg" refType="primFontSz" fact="0.1"/>
                            <dgm:constr type="bMarg" refType="primFontSz" fact="0.1"/>
                          </dgm:constrLst>
                          <dgm:ruleLst>
                            <dgm:rule type="primFontSz" val="5" fact="NaN" max="NaN"/>
                          </dgm:ruleLst>
                        </dgm:layoutNode>
                        <dgm:layoutNode name="FiveConn_4-5" styleLbl="fgAccFollowNode1">
                          <dgm:varLst>
                            <dgm:bulletEnabled val="1"/>
                          </dgm:varLst>
                          <dgm:alg type="tx"/>
                          <dgm:shape xmlns:r="http://schemas.openxmlformats.org/officeDocument/2006/relationships" type="downArrow" r:blip="">
                            <dgm:adjLst>
                              <dgm:adj idx="1" val="0.55"/>
                              <dgm:adj idx="2" val="0.45"/>
                            </dgm:adjLst>
                          </dgm:shape>
                          <dgm:presOf axis="ch" ptType="sibTrans" st="4" cnt="1"/>
                          <dgm:constrLst>
                            <dgm:constr type="lMarg" refType="primFontSz" fact="0.1"/>
                            <dgm:constr type="rMarg" refType="primFontSz" fact="0.1"/>
                            <dgm:constr type="tMarg" refType="primFontSz" fact="0.1"/>
                            <dgm:constr type="bMarg" refType="primFontSz" fact="0.1"/>
                          </dgm:constrLst>
                          <dgm:ruleLst>
                            <dgm:rule type="primFontSz" val="5" fact="NaN" max="NaN"/>
                          </dgm:ruleLst>
                        </dgm:layoutNode>
                        <dgm:layoutNode name="FiveNodes_1_text">
                          <dgm:varLst>
                            <dgm:bulletEnabled val="1"/>
                          </dgm:varLst>
                          <dgm:alg type="tx">
                            <dgm:param type="parTxLTRAlign" val="l"/>
                            <dgm:param type="txAnchorVertCh" val="mid"/>
                          </dgm:alg>
                          <dgm:shape xmlns:r="http://schemas.openxmlformats.org/officeDocument/2006/relationships" type="roundRect" r:blip="" hideGeom="1">
                            <dgm:adjLst>
                              <dgm:adj idx="1" val="0.1"/>
                            </dgm:adjLst>
                          </dgm:shape>
                          <dgm:presOf axis="ch desOrSelf" ptType="node node" st="1 1" cnt="1 0"/>
                          <dgm:constrLst>
                            <dgm:constr type="lMarg" refType="primFontSz" fact="0.3"/>
                            <dgm:constr type="rMarg" refType="primFontSz" fact="0.3"/>
                            <dgm:constr type="tMarg" refType="primFontSz" fact="0.3"/>
                            <dgm:constr type="bMarg" refType="primFontSz" fact="0.3"/>
                          </dgm:constrLst>
                          <dgm:ruleLst>
                            <dgm:rule type="primFontSz" val="5" fact="NaN" max="NaN"/>
                          </dgm:ruleLst>
                        </dgm:layoutNode>
                        <dgm:layoutNode name="FiveNodes_2_text">
                          <dgm:varLst>
                            <dgm:bulletEnabled val="1"/>
                          </dgm:varLst>
                          <dgm:alg type="tx">
                            <dgm:param type="parTxLTRAlign" val="l"/>
                            <dgm:param type="txAnchorVertCh" val="mid"/>
                          </dgm:alg>
                          <dgm:shape xmlns:r="http://schemas.openxmlformats.org/officeDocument/2006/relationships" type="roundRect" r:blip="" hideGeom="1">
                            <dgm:adjLst>
                              <dgm:adj idx="1" val="0.1"/>
                            </dgm:adjLst>
                          </dgm:shape>
                          <dgm:presOf axis="ch desOrSelf" ptType="node node" st="2 1" cnt="1 0"/>
                          <dgm:constrLst>
                            <dgm:constr type="lMarg" refType="primFontSz" fact="0.3"/>
                            <dgm:constr type="rMarg" refType="primFontSz" fact="0.3"/>
                            <dgm:constr type="tMarg" refType="primFontSz" fact="0.3"/>
                            <dgm:constr type="bMarg" refType="primFontSz" fact="0.3"/>
                          </dgm:constrLst>
                          <dgm:ruleLst>
                            <dgm:rule type="primFontSz" val="5" fact="NaN" max="NaN"/>
                          </dgm:ruleLst>
                        </dgm:layoutNode>
                        <dgm:layoutNode name="FiveNodes_3_text">
                          <dgm:varLst>
                            <dgm:bulletEnabled val="1"/>
                          </dgm:varLst>
                          <dgm:alg type="tx">
                            <dgm:param type="parTxLTRAlign" val="l"/>
                            <dgm:param type="txAnchorVertCh" val="mid"/>
                          </dgm:alg>
                          <dgm:shape xmlns:r="http://schemas.openxmlformats.org/officeDocument/2006/relationships" type="roundRect" r:blip="" hideGeom="1">
                            <dgm:adjLst>
                              <dgm:adj idx="1" val="0.1"/>
                            </dgm:adjLst>
                          </dgm:shape>
                          <dgm:presOf axis="ch desOrSelf" ptType="node node" st="3 1" cnt="1 0"/>
                          <dgm:constrLst>
                            <dgm:constr type="lMarg" refType="primFontSz" fact="0.3"/>
                            <dgm:constr type="rMarg" refType="primFontSz" fact="0.3"/>
                            <dgm:constr type="tMarg" refType="primFontSz" fact="0.3"/>
                            <dgm:constr type="bMarg" refType="primFontSz" fact="0.3"/>
                          </dgm:constrLst>
                          <dgm:ruleLst>
                            <dgm:rule type="primFontSz" val="5" fact="NaN" max="NaN"/>
                          </dgm:ruleLst>
                        </dgm:layoutNode>
                        <dgm:layoutNode name="FiveNodes_4_text">
                          <dgm:varLst>
                            <dgm:bulletEnabled val="1"/>
                          </dgm:varLst>
                          <dgm:alg type="tx">
                            <dgm:param type="parTxLTRAlign" val="l"/>
                            <dgm:param type="txAnchorVertCh" val="mid"/>
                          </dgm:alg>
                          <dgm:shape xmlns:r="http://schemas.openxmlformats.org/officeDocument/2006/relationships" type="roundRect" r:blip="" hideGeom="1">
                            <dgm:adjLst>
                              <dgm:adj idx="1" val="0.1"/>
                            </dgm:adjLst>
                          </dgm:shape>
                          <dgm:presOf axis="ch desOrSelf" ptType="node node" st="4 1" cnt="1 0"/>
                          <dgm:constrLst>
                            <dgm:constr type="lMarg" refType="primFontSz" fact="0.3"/>
                            <dgm:constr type="rMarg" refType="primFontSz" fact="0.3"/>
                            <dgm:constr type="tMarg" refType="primFontSz" fact="0.3"/>
                            <dgm:constr type="bMarg" refType="primFontSz" fact="0.3"/>
                          </dgm:constrLst>
                          <dgm:ruleLst>
                            <dgm:rule type="primFontSz" val="5" fact="NaN" max="NaN"/>
                          </dgm:ruleLst>
                        </dgm:layoutNode>
                        <dgm:layoutNode name="FiveNodes_5_text">
                          <dgm:varLst>
                            <dgm:bulletEnabled val="1"/>
                          </dgm:varLst>
                          <dgm:alg type="tx">
                            <dgm:param type="parTxLTRAlign" val="l"/>
                            <dgm:param type="txAnchorVertCh" val="mid"/>
                          </dgm:alg>
                          <dgm:shape xmlns:r="http://schemas.openxmlformats.org/officeDocument/2006/relationships" type="roundRect" r:blip="" hideGeom="1">
                            <dgm:adjLst>
                              <dgm:adj idx="1" val="0.1"/>
                            </dgm:adjLst>
                          </dgm:shape>
                          <dgm:presOf axis="ch desOrSelf" ptType="node node" st="5 1" cnt="1 0"/>
                          <dgm:constrLst>
                            <dgm:constr type="lMarg" refType="primFontSz" fact="0.3"/>
                            <dgm:constr type="rMarg" refType="primFontSz" fact="0.3"/>
                            <dgm:constr type="tMarg" refType="primFontSz" fact="0.3"/>
                            <dgm:constr type="bMarg" refType="primFontSz" fact="0.3"/>
                          </dgm:constrLst>
                          <dgm:ruleLst>
                            <dgm:rule type="primFontSz" val="5" fact="NaN" max="NaN"/>
                          </dgm:ruleLst>
                        </dgm:layoutNode>
                      </dgm:if>
                      <dgm:else name="Name17"/>
                    </dgm:choose>
                  </dgm:else>
                </dgm:choose>
              </dgm:else>
            </dgm:choose>
          </dgm:else>
        </dgm:choose>
      </dgm:else>
    </dgm:choose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3d1">
  <dgm:title val=""/>
  <dgm:desc val=""/>
  <dgm:catLst>
    <dgm:cat type="3D" pri="11100"/>
  </dgm:catLst>
  <dgm:scene3d>
    <a:camera prst="orthographicFront"/>
    <a:lightRig rig="threePt" dir="t"/>
  </dgm:scene3d>
  <dgm:styleLbl name="node0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1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flat" dir="t"/>
    </dgm:scene3d>
    <dgm:sp3d z="127000"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alignImgPlace1">
    <dgm:scene3d>
      <a:camera prst="orthographicFront"/>
      <a:lightRig rig="flat" dir="t"/>
    </dgm:scene3d>
    <dgm:sp3d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bgImgPlace1">
    <dgm:scene3d>
      <a:camera prst="orthographicFront"/>
      <a:lightRig rig="flat" dir="t"/>
    </dgm:scene3d>
    <dgm:sp3d z="-190500" prstMaterial="plastic">
      <a:bevelT w="88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/>
    </dgm:style>
  </dgm:styleLbl>
  <dgm:styleLbl name="sibTrans2D1">
    <dgm:scene3d>
      <a:camera prst="orthographicFront"/>
      <a:lightRig rig="flat" dir="t"/>
    </dgm:scene3d>
    <dgm:sp3d z="-800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flat" dir="t"/>
    </dgm:scene3d>
    <dgm:sp3d z="1270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flat" dir="t"/>
    </dgm:scene3d>
    <dgm:sp3d z="-190500" prstMaterial="plastic">
      <a:bevelT w="50800" h="50800"/>
      <a:bevelB w="25400" h="25400" prst="angle"/>
    </dgm:sp3d>
    <dgm:txPr/>
    <dgm:style>
      <a:lnRef idx="0">
        <a:scrgbClr r="0" g="0" b="0"/>
      </a:lnRef>
      <a:fillRef idx="3">
        <a:scrgbClr r="0" g="0" b="0"/>
      </a:fillRef>
      <a:effectRef idx="2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flat" dir="t"/>
    </dgm:scene3d>
    <dgm:sp3d z="-40000" prstMaterial="matte"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 z="127000" prstMaterial="matte"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flat" dir="t"/>
    </dgm:scene3d>
    <dgm:sp3d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flat" dir="t"/>
    </dgm:scene3d>
    <dgm:sp3d z="-10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flat" dir="t"/>
    </dgm:scene3d>
    <dgm:sp3d z="-60000" prstMaterial="plastic">
      <a:bevelT w="120900" h="88900"/>
      <a:bevelB w="88900" h="31750" prst="angle"/>
    </dgm:sp3d>
    <dgm:txPr/>
    <dgm:style>
      <a:lnRef idx="0">
        <a:scrgbClr r="0" g="0" b="0"/>
      </a:lnRef>
      <a:fillRef idx="3">
        <a:scrgbClr r="0" g="0" b="0"/>
      </a:fillRef>
      <a:effectRef idx="1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flat" dir="t"/>
    </dgm:scene3d>
    <dgm:sp3d prstMaterial="matte"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con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tr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FgAcc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AlignAcc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solidBgAcc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FollowNode1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alignAccFollowNode1">
    <dgm:scene3d>
      <a:camera prst="orthographicFront"/>
      <a:lightRig rig="flat" dir="t"/>
    </dgm:scene3d>
    <dgm:sp3d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AccFollowNode1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0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2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3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fgAcc4">
    <dgm:scene3d>
      <a:camera prst="orthographicFront"/>
      <a:lightRig rig="flat" dir="t"/>
    </dgm:scene3d>
    <dgm:sp3d z="190500" extrusionH="12700" prstMaterial="plastic">
      <a:bevelT w="50800" h="50800"/>
    </dgm:sp3d>
    <dgm:txPr/>
    <dgm:style>
      <a:lnRef idx="1">
        <a:scrgbClr r="0" g="0" b="0"/>
      </a:lnRef>
      <a:fillRef idx="1">
        <a:scrgbClr r="0" g="0" b="0"/>
      </a:fillRef>
      <a:effectRef idx="2">
        <a:scrgbClr r="0" g="0" b="0"/>
      </a:effectRef>
      <a:fontRef idx="minor"/>
    </dgm:style>
  </dgm:styleLbl>
  <dgm:styleLbl name="bgShp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0">
        <a:scrgbClr r="0" g="0" b="0"/>
      </a:lnRef>
      <a:fillRef idx="3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flat" dir="t"/>
    </dgm:scene3d>
    <dgm:sp3d z="-190500" extrusionH="12700" prstMaterial="plastic">
      <a:bevelT w="50800" h="50800"/>
    </dgm:sp3d>
    <dgm:txPr/>
    <dgm:style>
      <a:lnRef idx="0">
        <a:scrgbClr r="0" g="0" b="0"/>
      </a:lnRef>
      <a:fillRef idx="2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flat" dir="t"/>
    </dgm:scene3d>
    <dgm:sp3d z="-190500" extrusionH="12700" prstMaterial="matte"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flat" dir="t"/>
    </dgm:scene3d>
    <dgm:sp3d z="190500" prstMaterial="plastic">
      <a:bevelT w="120900" h="88900"/>
      <a:bevelB w="88900" h="31750" prst="angle"/>
    </dgm:sp3d>
    <dgm:txPr/>
    <dgm:style>
      <a:lnRef idx="0">
        <a:scrgbClr r="0" g="0" b="0"/>
      </a:lnRef>
      <a:fillRef idx="1">
        <a:scrgbClr r="0" g="0" b="0"/>
      </a:fillRef>
      <a:effectRef idx="3">
        <a:scrgbClr r="0" g="0" b="0"/>
      </a:effectRef>
      <a:fontRef idx="minor">
        <a:schemeClr val="lt1"/>
      </a:fontRef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1CC60757-FF9B-E348-AE6D-85FE6C0226CA}" type="datetimeFigureOut">
              <a:rPr lang="en-US" smtClean="0"/>
              <a:t>4/16/2015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49A09E5-D3BA-4E4C-AEE7-0C678675A21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0076474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BE93ED0-AFF8-41C0-BD6C-7DDB1DF10971}" type="slidenum">
              <a:rPr lang="en-US" smtClean="0"/>
              <a:pPr/>
              <a:t>2</a:t>
            </a:fld>
            <a:endParaRPr lang="en-US" dirty="0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BE93ED0-AFF8-41C0-BD6C-7DDB1DF10971}" type="slidenum">
              <a:rPr lang="en-US" smtClean="0"/>
              <a:pPr/>
              <a:t>3</a:t>
            </a:fld>
            <a:endParaRPr lang="en-US" dirty="0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US" dirty="0" smtClean="0"/>
              <a:t>What the experimental pipeline</a:t>
            </a:r>
            <a:r>
              <a:rPr lang="en-US" baseline="0" dirty="0" smtClean="0"/>
              <a:t> looks like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F49A09E5-D3BA-4E4C-AEE7-0C678675A216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1085152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GB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9DA93C7-AE01-0943-805A-7D05BC5ABAF9}" type="datetimeFigureOut">
              <a:rPr lang="en-US" smtClean="0"/>
              <a:t>4/16/2015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0DE147-EC99-ED44-8D6D-D3F67DC9AD8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6775561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9DA93C7-AE01-0943-805A-7D05BC5ABAF9}" type="datetimeFigureOut">
              <a:rPr lang="en-US" smtClean="0"/>
              <a:t>4/16/2015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0DE147-EC99-ED44-8D6D-D3F67DC9AD8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8938443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9DA93C7-AE01-0943-805A-7D05BC5ABAF9}" type="datetimeFigureOut">
              <a:rPr lang="en-US" smtClean="0"/>
              <a:t>4/16/2015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0DE147-EC99-ED44-8D6D-D3F67DC9AD8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9083033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9DA93C7-AE01-0943-805A-7D05BC5ABAF9}" type="datetimeFigureOut">
              <a:rPr lang="en-US" smtClean="0"/>
              <a:t>4/16/2015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0DE147-EC99-ED44-8D6D-D3F67DC9AD8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5354859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9DA93C7-AE01-0943-805A-7D05BC5ABAF9}" type="datetimeFigureOut">
              <a:rPr lang="en-US" smtClean="0"/>
              <a:t>4/16/2015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0DE147-EC99-ED44-8D6D-D3F67DC9AD8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4361657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9DA93C7-AE01-0943-805A-7D05BC5ABAF9}" type="datetimeFigureOut">
              <a:rPr lang="en-US" smtClean="0"/>
              <a:t>4/16/2015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0DE147-EC99-ED44-8D6D-D3F67DC9AD8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2780500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9DA93C7-AE01-0943-805A-7D05BC5ABAF9}" type="datetimeFigureOut">
              <a:rPr lang="en-US" smtClean="0"/>
              <a:t>4/16/2015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0DE147-EC99-ED44-8D6D-D3F67DC9AD8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983361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9DA93C7-AE01-0943-805A-7D05BC5ABAF9}" type="datetimeFigureOut">
              <a:rPr lang="en-US" smtClean="0"/>
              <a:t>4/16/2015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0DE147-EC99-ED44-8D6D-D3F67DC9AD8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3097860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GB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9DA93C7-AE01-0943-805A-7D05BC5ABAF9}" type="datetimeFigureOut">
              <a:rPr lang="en-US" smtClean="0"/>
              <a:t>4/16/2015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0DE147-EC99-ED44-8D6D-D3F67DC9AD8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2637554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9DA93C7-AE01-0943-805A-7D05BC5ABAF9}" type="datetimeFigureOut">
              <a:rPr lang="en-US" smtClean="0"/>
              <a:t>4/16/2015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0DE147-EC99-ED44-8D6D-D3F67DC9AD8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3577251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9DA93C7-AE01-0943-805A-7D05BC5ABAF9}" type="datetimeFigureOut">
              <a:rPr lang="en-US" smtClean="0"/>
              <a:t>4/16/2015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60DE147-EC99-ED44-8D6D-D3F67DC9AD8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5843588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GB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9DA93C7-AE01-0943-805A-7D05BC5ABAF9}" type="datetimeFigureOut">
              <a:rPr lang="en-US" smtClean="0"/>
              <a:t>4/16/2015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60DE147-EC99-ED44-8D6D-D3F67DC9AD8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3667625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572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.jpeg"/><Relationship Id="rId3" Type="http://schemas.openxmlformats.org/officeDocument/2006/relationships/diagramData" Target="../diagrams/data1.xml"/><Relationship Id="rId7" Type="http://schemas.microsoft.com/office/2007/relationships/diagramDrawing" Target="../diagrams/drawing1.xm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6" Type="http://schemas.openxmlformats.org/officeDocument/2006/relationships/diagramColors" Target="../diagrams/colors1.xml"/><Relationship Id="rId5" Type="http://schemas.openxmlformats.org/officeDocument/2006/relationships/diagramQuickStyle" Target="../diagrams/quickStyle1.xml"/><Relationship Id="rId4" Type="http://schemas.openxmlformats.org/officeDocument/2006/relationships/diagramLayout" Target="../diagrams/layout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4.jpeg"/><Relationship Id="rId4" Type="http://schemas.openxmlformats.org/officeDocument/2006/relationships/image" Target="../media/image3.pn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.png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15.png"/><Relationship Id="rId3" Type="http://schemas.openxmlformats.org/officeDocument/2006/relationships/image" Target="../media/image10.png"/><Relationship Id="rId7" Type="http://schemas.openxmlformats.org/officeDocument/2006/relationships/image" Target="../media/image14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3.png"/><Relationship Id="rId5" Type="http://schemas.openxmlformats.org/officeDocument/2006/relationships/image" Target="../media/image12.png"/><Relationship Id="rId4" Type="http://schemas.openxmlformats.org/officeDocument/2006/relationships/image" Target="../media/image11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8.jpeg"/><Relationship Id="rId4" Type="http://schemas.openxmlformats.org/officeDocument/2006/relationships/image" Target="../media/image11.png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>
                <a:solidFill>
                  <a:srgbClr val="660066"/>
                </a:solidFill>
              </a:rPr>
              <a:t>FAIRDOMhub: Managing data from Instrument to publication.</a:t>
            </a:r>
            <a:endParaRPr lang="en-US" dirty="0">
              <a:solidFill>
                <a:srgbClr val="660066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1221093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Slide Number Placeholder 15"/>
          <p:cNvSpPr txBox="1">
            <a:spLocks/>
          </p:cNvSpPr>
          <p:nvPr/>
        </p:nvSpPr>
        <p:spPr>
          <a:xfrm>
            <a:off x="8651631" y="1"/>
            <a:ext cx="49236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A9B78FC6-57F4-4DFB-A886-410482213B32}" type="slidenum">
              <a:rPr kumimoji="0" lang="ru-RU" sz="14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</a:t>
            </a:fld>
            <a:endParaRPr kumimoji="0" lang="ru-RU" sz="14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5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345829" y="-5861"/>
            <a:ext cx="8229600" cy="1143000"/>
          </a:xfrm>
        </p:spPr>
        <p:txBody>
          <a:bodyPr>
            <a:normAutofit/>
          </a:bodyPr>
          <a:lstStyle/>
          <a:p>
            <a:r>
              <a:rPr lang="en-US" sz="4000" b="1" dirty="0" err="1" smtClean="0">
                <a:solidFill>
                  <a:schemeClr val="tx2"/>
                </a:solidFill>
              </a:rPr>
              <a:t>FAIRDOMhub</a:t>
            </a:r>
            <a:r>
              <a:rPr lang="en-US" sz="4000" b="1" dirty="0" smtClean="0">
                <a:solidFill>
                  <a:schemeClr val="tx2"/>
                </a:solidFill>
              </a:rPr>
              <a:t> &gt; for </a:t>
            </a:r>
            <a:r>
              <a:rPr lang="en-US" sz="4000" b="1" dirty="0" err="1" smtClean="0">
                <a:solidFill>
                  <a:schemeClr val="tx2"/>
                </a:solidFill>
              </a:rPr>
              <a:t>ERASysApp</a:t>
            </a:r>
            <a:r>
              <a:rPr lang="en-US" sz="4000" b="1" dirty="0" smtClean="0">
                <a:solidFill>
                  <a:schemeClr val="tx2"/>
                </a:solidFill>
              </a:rPr>
              <a:t> Project  </a:t>
            </a:r>
            <a:endParaRPr lang="en-US" sz="4000" b="1" dirty="0" smtClean="0">
              <a:solidFill>
                <a:schemeClr val="tx2"/>
              </a:solidFill>
              <a:cs typeface="Arial" charset="0"/>
            </a:endParaRPr>
          </a:p>
        </p:txBody>
      </p:sp>
      <p:graphicFrame>
        <p:nvGraphicFramePr>
          <p:cNvPr id="2" name="Diagram 1"/>
          <p:cNvGraphicFramePr/>
          <p:nvPr>
            <p:extLst>
              <p:ext uri="{D42A27DB-BD31-4B8C-83A1-F6EECF244321}">
                <p14:modId xmlns:p14="http://schemas.microsoft.com/office/powerpoint/2010/main" val="1492510965"/>
              </p:ext>
            </p:extLst>
          </p:nvPr>
        </p:nvGraphicFramePr>
        <p:xfrm>
          <a:off x="548394" y="2054424"/>
          <a:ext cx="5579274" cy="385948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  <p:sp>
        <p:nvSpPr>
          <p:cNvPr id="13" name="Rounded Rectangle 12"/>
          <p:cNvSpPr/>
          <p:nvPr/>
        </p:nvSpPr>
        <p:spPr>
          <a:xfrm>
            <a:off x="186354" y="1186577"/>
            <a:ext cx="2381000" cy="689725"/>
          </a:xfrm>
          <a:prstGeom prst="roundRect">
            <a:avLst/>
          </a:prstGeom>
          <a:gradFill>
            <a:gsLst>
              <a:gs pos="0">
                <a:schemeClr val="accent1">
                  <a:tint val="66000"/>
                  <a:satMod val="160000"/>
                </a:schemeClr>
              </a:gs>
              <a:gs pos="9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lin ang="5400000" scaled="0"/>
          </a:gra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2" name="TextBox 11"/>
          <p:cNvSpPr txBox="1"/>
          <p:nvPr/>
        </p:nvSpPr>
        <p:spPr>
          <a:xfrm>
            <a:off x="326127" y="1351632"/>
            <a:ext cx="278048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/>
              <a:t>DATA MANAGMENT </a:t>
            </a:r>
            <a:endParaRPr lang="en-US" b="1" dirty="0"/>
          </a:p>
        </p:txBody>
      </p:sp>
      <p:grpSp>
        <p:nvGrpSpPr>
          <p:cNvPr id="6" name="Group 5"/>
          <p:cNvGrpSpPr/>
          <p:nvPr/>
        </p:nvGrpSpPr>
        <p:grpSpPr>
          <a:xfrm>
            <a:off x="6039974" y="1351633"/>
            <a:ext cx="3057136" cy="5096669"/>
            <a:chOff x="6543305" y="1351632"/>
            <a:chExt cx="3311897" cy="5096669"/>
          </a:xfrm>
        </p:grpSpPr>
        <p:sp>
          <p:nvSpPr>
            <p:cNvPr id="3" name="Rounded Rectangular Callout 2"/>
            <p:cNvSpPr/>
            <p:nvPr/>
          </p:nvSpPr>
          <p:spPr>
            <a:xfrm>
              <a:off x="6543305" y="1351632"/>
              <a:ext cx="2307632" cy="369807"/>
            </a:xfrm>
            <a:prstGeom prst="wedgeRoundRectCallout">
              <a:avLst>
                <a:gd name="adj1" fmla="val -102370"/>
                <a:gd name="adj2" fmla="val 233090"/>
                <a:gd name="adj3" fmla="val 16667"/>
              </a:avLst>
            </a:prstGeom>
            <a:solidFill>
              <a:schemeClr val="bg1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5" name="Rounded Rectangular Callout 14"/>
            <p:cNvSpPr/>
            <p:nvPr/>
          </p:nvSpPr>
          <p:spPr>
            <a:xfrm>
              <a:off x="6736973" y="2501560"/>
              <a:ext cx="2862085" cy="443521"/>
            </a:xfrm>
            <a:prstGeom prst="wedgeRoundRectCallout">
              <a:avLst>
                <a:gd name="adj1" fmla="val -86919"/>
                <a:gd name="adj2" fmla="val 107078"/>
                <a:gd name="adj3" fmla="val 16667"/>
              </a:avLst>
            </a:prstGeom>
            <a:solidFill>
              <a:schemeClr val="bg1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6" name="Rounded Rectangular Callout 15"/>
            <p:cNvSpPr/>
            <p:nvPr/>
          </p:nvSpPr>
          <p:spPr>
            <a:xfrm>
              <a:off x="7003673" y="3319490"/>
              <a:ext cx="2292728" cy="646331"/>
            </a:xfrm>
            <a:prstGeom prst="wedgeRoundRectCallout">
              <a:avLst>
                <a:gd name="adj1" fmla="val -94187"/>
                <a:gd name="adj2" fmla="val 49545"/>
                <a:gd name="adj3" fmla="val 16667"/>
              </a:avLst>
            </a:prstGeom>
            <a:solidFill>
              <a:schemeClr val="bg1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" name="TextBox 3"/>
            <p:cNvSpPr txBox="1"/>
            <p:nvPr/>
          </p:nvSpPr>
          <p:spPr>
            <a:xfrm>
              <a:off x="6598923" y="1358983"/>
              <a:ext cx="2302991" cy="338554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1600" dirty="0"/>
                <a:t>i</a:t>
              </a:r>
              <a:r>
                <a:rPr lang="en-US" sz="1600" dirty="0" smtClean="0"/>
                <a:t>n most cases is known </a:t>
              </a:r>
              <a:endParaRPr lang="en-US" sz="1600" dirty="0"/>
            </a:p>
          </p:txBody>
        </p:sp>
        <p:sp>
          <p:nvSpPr>
            <p:cNvPr id="18" name="TextBox 17"/>
            <p:cNvSpPr txBox="1"/>
            <p:nvPr/>
          </p:nvSpPr>
          <p:spPr>
            <a:xfrm>
              <a:off x="6743697" y="2525041"/>
              <a:ext cx="3111505" cy="338554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1600" dirty="0"/>
                <a:t>i</a:t>
              </a:r>
              <a:r>
                <a:rPr lang="en-US" sz="1600" dirty="0" smtClean="0"/>
                <a:t>n some cases help is required </a:t>
              </a:r>
              <a:endParaRPr lang="en-US" sz="1600" dirty="0"/>
            </a:p>
          </p:txBody>
        </p:sp>
        <p:sp>
          <p:nvSpPr>
            <p:cNvPr id="19" name="TextBox 18"/>
            <p:cNvSpPr txBox="1"/>
            <p:nvPr/>
          </p:nvSpPr>
          <p:spPr>
            <a:xfrm>
              <a:off x="7017305" y="3350267"/>
              <a:ext cx="2279096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600" dirty="0" smtClean="0"/>
                <a:t>are based on data and chosen workflow</a:t>
              </a:r>
              <a:endParaRPr lang="en-US" sz="1600" dirty="0"/>
            </a:p>
          </p:txBody>
        </p:sp>
        <p:sp>
          <p:nvSpPr>
            <p:cNvPr id="21" name="Rounded Rectangular Callout 20"/>
            <p:cNvSpPr/>
            <p:nvPr/>
          </p:nvSpPr>
          <p:spPr>
            <a:xfrm>
              <a:off x="7145439" y="4614207"/>
              <a:ext cx="2150174" cy="842755"/>
            </a:xfrm>
            <a:prstGeom prst="wedgeRoundRectCallout">
              <a:avLst>
                <a:gd name="adj1" fmla="val -83554"/>
                <a:gd name="adj2" fmla="val -30162"/>
                <a:gd name="adj3" fmla="val 16667"/>
              </a:avLst>
            </a:prstGeom>
            <a:solidFill>
              <a:schemeClr val="bg1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" name="TextBox 21"/>
            <p:cNvSpPr txBox="1"/>
            <p:nvPr/>
          </p:nvSpPr>
          <p:spPr>
            <a:xfrm>
              <a:off x="7162799" y="4625965"/>
              <a:ext cx="2132813" cy="83099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600" dirty="0" smtClean="0"/>
                <a:t>based on: data, parameters and workflow</a:t>
              </a:r>
            </a:p>
          </p:txBody>
        </p:sp>
        <p:sp>
          <p:nvSpPr>
            <p:cNvPr id="23" name="Rounded Rectangular Callout 22"/>
            <p:cNvSpPr/>
            <p:nvPr/>
          </p:nvSpPr>
          <p:spPr>
            <a:xfrm>
              <a:off x="7475181" y="5735341"/>
              <a:ext cx="2033494" cy="712960"/>
            </a:xfrm>
            <a:prstGeom prst="wedgeRoundRectCallout">
              <a:avLst>
                <a:gd name="adj1" fmla="val -87369"/>
                <a:gd name="adj2" fmla="val -35780"/>
                <a:gd name="adj3" fmla="val 16667"/>
              </a:avLst>
            </a:prstGeom>
            <a:solidFill>
              <a:schemeClr val="bg1"/>
            </a:soli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" name="TextBox 23"/>
            <p:cNvSpPr txBox="1"/>
            <p:nvPr/>
          </p:nvSpPr>
          <p:spPr>
            <a:xfrm>
              <a:off x="7462481" y="5793956"/>
              <a:ext cx="2123877" cy="584775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algn="ctr"/>
              <a:r>
                <a:rPr lang="en-US" sz="1600" dirty="0"/>
                <a:t>s</a:t>
              </a:r>
              <a:r>
                <a:rPr lang="en-US" sz="1600" dirty="0" smtClean="0"/>
                <a:t>hould be discussed with experts </a:t>
              </a:r>
              <a:endParaRPr lang="en-US" sz="1600" dirty="0"/>
            </a:p>
          </p:txBody>
        </p:sp>
      </p:grpSp>
      <p:pic>
        <p:nvPicPr>
          <p:cNvPr id="2050" name="Picture 2" descr="http://ichef.bbci.co.uk/wwfeatures/624_351/images/live/p0/1t/gd/p01tgd39.jpg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82630" y="1776045"/>
            <a:ext cx="6040481" cy="368091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07113576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500"/>
                                        <p:tgtEl>
                                          <p:spTgt spid="205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Slide Number Placeholder 15"/>
          <p:cNvSpPr txBox="1">
            <a:spLocks/>
          </p:cNvSpPr>
          <p:nvPr/>
        </p:nvSpPr>
        <p:spPr>
          <a:xfrm>
            <a:off x="8651631" y="1"/>
            <a:ext cx="49236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A9B78FC6-57F4-4DFB-A886-410482213B32}" type="slidenum">
              <a:rPr kumimoji="0" lang="ru-RU" sz="1400" b="0" i="0" u="none" strike="noStrike" kern="1200" cap="none" spc="0" normalizeH="0" baseline="0" noProof="0" smtClean="0">
                <a:ln>
                  <a:noFill/>
                </a:ln>
                <a:solidFill>
                  <a:schemeClr val="bg1"/>
                </a:solidFill>
                <a:effectLst/>
                <a:uLnTx/>
                <a:uFillTx/>
                <a:latin typeface="+mn-lt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3</a:t>
            </a:fld>
            <a:endParaRPr kumimoji="0" lang="ru-RU" sz="1400" b="0" i="0" u="none" strike="noStrike" kern="1200" cap="none" spc="0" normalizeH="0" baseline="0" noProof="0" dirty="0">
              <a:ln>
                <a:noFill/>
              </a:ln>
              <a:solidFill>
                <a:schemeClr val="bg1"/>
              </a:solidFill>
              <a:effectLst/>
              <a:uLnTx/>
              <a:uFillTx/>
              <a:latin typeface="+mn-lt"/>
              <a:ea typeface="+mn-ea"/>
              <a:cs typeface="+mn-cs"/>
            </a:endParaRPr>
          </a:p>
        </p:txBody>
      </p:sp>
      <p:sp>
        <p:nvSpPr>
          <p:cNvPr id="5" name="Rectangle 2"/>
          <p:cNvSpPr>
            <a:spLocks noGrp="1" noChangeArrowheads="1"/>
          </p:cNvSpPr>
          <p:nvPr>
            <p:ph type="title" idx="4294967295"/>
          </p:nvPr>
        </p:nvSpPr>
        <p:spPr>
          <a:xfrm>
            <a:off x="87923" y="5862"/>
            <a:ext cx="8229600" cy="1143000"/>
          </a:xfrm>
        </p:spPr>
        <p:txBody>
          <a:bodyPr>
            <a:normAutofit fontScale="90000"/>
          </a:bodyPr>
          <a:lstStyle/>
          <a:p>
            <a:r>
              <a:rPr lang="en-US" b="1" dirty="0" err="1" smtClean="0">
                <a:solidFill>
                  <a:schemeClr val="tx2"/>
                </a:solidFill>
              </a:rPr>
              <a:t>FAIRDOMhub</a:t>
            </a:r>
            <a:r>
              <a:rPr lang="en-US" b="1" dirty="0" smtClean="0">
                <a:solidFill>
                  <a:schemeClr val="tx2"/>
                </a:solidFill>
              </a:rPr>
              <a:t> &gt; for </a:t>
            </a:r>
            <a:r>
              <a:rPr lang="en-US" b="1" dirty="0" err="1" smtClean="0">
                <a:solidFill>
                  <a:schemeClr val="tx2"/>
                </a:solidFill>
              </a:rPr>
              <a:t>ERASysApp</a:t>
            </a:r>
            <a:r>
              <a:rPr lang="en-US" b="1" dirty="0" smtClean="0">
                <a:solidFill>
                  <a:schemeClr val="tx2"/>
                </a:solidFill>
              </a:rPr>
              <a:t> Project  </a:t>
            </a:r>
            <a:endParaRPr lang="en-US" b="1" dirty="0" smtClean="0">
              <a:solidFill>
                <a:schemeClr val="tx2"/>
              </a:solidFill>
              <a:cs typeface="Arial" charset="0"/>
            </a:endParaRPr>
          </a:p>
        </p:txBody>
      </p:sp>
      <p:pic>
        <p:nvPicPr>
          <p:cNvPr id="3074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75463" y="1103451"/>
            <a:ext cx="7444572" cy="53902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3" name="Rounded Rectangle 12"/>
          <p:cNvSpPr/>
          <p:nvPr/>
        </p:nvSpPr>
        <p:spPr>
          <a:xfrm>
            <a:off x="474118" y="1103476"/>
            <a:ext cx="1764987" cy="689725"/>
          </a:xfrm>
          <a:prstGeom prst="roundRect">
            <a:avLst/>
          </a:prstGeom>
          <a:gradFill>
            <a:gsLst>
              <a:gs pos="0">
                <a:schemeClr val="accent1">
                  <a:tint val="66000"/>
                  <a:satMod val="160000"/>
                </a:schemeClr>
              </a:gs>
              <a:gs pos="9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lin ang="5400000" scaled="0"/>
          </a:gra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2" name="TextBox 11"/>
          <p:cNvSpPr txBox="1"/>
          <p:nvPr/>
        </p:nvSpPr>
        <p:spPr>
          <a:xfrm>
            <a:off x="553292" y="1263671"/>
            <a:ext cx="250994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/>
              <a:t>DATA ANALYSIS   </a:t>
            </a:r>
            <a:endParaRPr lang="en-US" b="1" dirty="0"/>
          </a:p>
        </p:txBody>
      </p:sp>
      <p:pic>
        <p:nvPicPr>
          <p:cNvPr id="3075" name="Picture 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239105" y="1864810"/>
            <a:ext cx="4633444" cy="2262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2" descr="http://forbesoste.com/wp-content/uploads/2013/05/collaboration.jp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898765" y="4127359"/>
            <a:ext cx="3290672" cy="204298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34093262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Screen Shot 2015-04-07 at 12.06.57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734906"/>
            <a:ext cx="9144000" cy="5841742"/>
          </a:xfrm>
          <a:prstGeom prst="rect">
            <a:avLst/>
          </a:prstGeom>
        </p:spPr>
      </p:pic>
      <p:sp>
        <p:nvSpPr>
          <p:cNvPr id="3" name="Title 1"/>
          <p:cNvSpPr txBox="1">
            <a:spLocks/>
          </p:cNvSpPr>
          <p:nvPr/>
        </p:nvSpPr>
        <p:spPr>
          <a:xfrm>
            <a:off x="141804" y="-380419"/>
            <a:ext cx="9036305" cy="14700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b="1" dirty="0" err="1" smtClean="0">
                <a:solidFill>
                  <a:schemeClr val="tx2"/>
                </a:solidFill>
              </a:rPr>
              <a:t>FAIRDOMhub</a:t>
            </a:r>
            <a:r>
              <a:rPr lang="en-US" b="1" dirty="0" smtClean="0">
                <a:solidFill>
                  <a:schemeClr val="tx2"/>
                </a:solidFill>
              </a:rPr>
              <a:t>: STUDY </a:t>
            </a:r>
            <a:endParaRPr lang="en-US" b="1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1841533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itle 1"/>
          <p:cNvSpPr txBox="1">
            <a:spLocks/>
          </p:cNvSpPr>
          <p:nvPr/>
        </p:nvSpPr>
        <p:spPr>
          <a:xfrm>
            <a:off x="791308" y="336794"/>
            <a:ext cx="7772400" cy="14700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endParaRPr lang="en-US" dirty="0">
              <a:solidFill>
                <a:srgbClr val="660066"/>
              </a:solidFill>
            </a:endParaRPr>
          </a:p>
        </p:txBody>
      </p:sp>
      <p:sp>
        <p:nvSpPr>
          <p:cNvPr id="4" name="Title 1"/>
          <p:cNvSpPr txBox="1">
            <a:spLocks/>
          </p:cNvSpPr>
          <p:nvPr/>
        </p:nvSpPr>
        <p:spPr>
          <a:xfrm>
            <a:off x="674077" y="8549"/>
            <a:ext cx="7772400" cy="14700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b="1" dirty="0" smtClean="0">
                <a:solidFill>
                  <a:schemeClr val="tx2"/>
                </a:solidFill>
              </a:rPr>
              <a:t>Clinical </a:t>
            </a:r>
            <a:r>
              <a:rPr lang="en-US" b="1" dirty="0">
                <a:solidFill>
                  <a:schemeClr val="tx2"/>
                </a:solidFill>
              </a:rPr>
              <a:t>T</a:t>
            </a:r>
            <a:r>
              <a:rPr lang="en-US" b="1" dirty="0" smtClean="0">
                <a:solidFill>
                  <a:schemeClr val="tx2"/>
                </a:solidFill>
              </a:rPr>
              <a:t>issue Biopsies </a:t>
            </a:r>
            <a:endParaRPr lang="en-US" b="1" dirty="0">
              <a:solidFill>
                <a:schemeClr val="tx2"/>
              </a:solidFill>
            </a:endParaRP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1341" y="1378662"/>
            <a:ext cx="4454037" cy="33523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8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01806" y="3078275"/>
            <a:ext cx="2195866" cy="165271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extBox 1"/>
          <p:cNvSpPr txBox="1"/>
          <p:nvPr/>
        </p:nvSpPr>
        <p:spPr>
          <a:xfrm>
            <a:off x="2694982" y="1283126"/>
            <a:ext cx="6053233" cy="1754326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dirty="0" smtClean="0"/>
              <a:t>a </a:t>
            </a:r>
            <a:r>
              <a:rPr lang="en-US" dirty="0"/>
              <a:t>sample of </a:t>
            </a:r>
            <a:r>
              <a:rPr lang="en-US" dirty="0" smtClean="0"/>
              <a:t>tissue is </a:t>
            </a:r>
            <a:r>
              <a:rPr lang="en-US" dirty="0"/>
              <a:t>taken </a:t>
            </a:r>
            <a:r>
              <a:rPr lang="en-US" dirty="0" smtClean="0"/>
              <a:t>to </a:t>
            </a:r>
            <a:r>
              <a:rPr lang="en-US" dirty="0"/>
              <a:t>examine </a:t>
            </a:r>
            <a:r>
              <a:rPr lang="en-US" dirty="0" smtClean="0"/>
              <a:t>it on the presence of pathological conditions (mostly cancer related);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endParaRPr lang="en-US" dirty="0"/>
          </a:p>
          <a:p>
            <a:pPr algn="just"/>
            <a:endParaRPr lang="en-US" dirty="0" smtClean="0"/>
          </a:p>
          <a:p>
            <a:pPr algn="just"/>
            <a:endParaRPr lang="en-US" dirty="0"/>
          </a:p>
          <a:p>
            <a:pPr algn="just"/>
            <a:endParaRPr lang="en-US" dirty="0" smtClean="0"/>
          </a:p>
        </p:txBody>
      </p:sp>
      <p:grpSp>
        <p:nvGrpSpPr>
          <p:cNvPr id="16" name="Group 15"/>
          <p:cNvGrpSpPr/>
          <p:nvPr/>
        </p:nvGrpSpPr>
        <p:grpSpPr>
          <a:xfrm>
            <a:off x="5122097" y="3826024"/>
            <a:ext cx="4032123" cy="750387"/>
            <a:chOff x="376104" y="4883862"/>
            <a:chExt cx="4032123" cy="750387"/>
          </a:xfrm>
        </p:grpSpPr>
        <p:sp>
          <p:nvSpPr>
            <p:cNvPr id="14" name="Rounded Rectangle 13"/>
            <p:cNvSpPr/>
            <p:nvPr/>
          </p:nvSpPr>
          <p:spPr>
            <a:xfrm>
              <a:off x="376104" y="4907308"/>
              <a:ext cx="1805352" cy="335010"/>
            </a:xfrm>
            <a:prstGeom prst="roundRect">
              <a:avLst/>
            </a:prstGeom>
            <a:gradFill>
              <a:gsLst>
                <a:gs pos="0">
                  <a:schemeClr val="accent1">
                    <a:tint val="66000"/>
                    <a:satMod val="160000"/>
                  </a:schemeClr>
                </a:gs>
                <a:gs pos="9000">
                  <a:schemeClr val="accent1">
                    <a:tint val="44500"/>
                    <a:satMod val="160000"/>
                  </a:schemeClr>
                </a:gs>
                <a:gs pos="100000">
                  <a:schemeClr val="accent1">
                    <a:tint val="23500"/>
                    <a:satMod val="160000"/>
                  </a:schemeClr>
                </a:gs>
              </a:gsLst>
              <a:lin ang="5400000" scaled="0"/>
            </a:gra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9" name="TextBox 8"/>
            <p:cNvSpPr txBox="1"/>
            <p:nvPr/>
          </p:nvSpPr>
          <p:spPr>
            <a:xfrm>
              <a:off x="376104" y="4883862"/>
              <a:ext cx="1787767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b="1" dirty="0" smtClean="0"/>
                <a:t>DISADVANTAGES</a:t>
              </a:r>
            </a:p>
          </p:txBody>
        </p:sp>
        <p:sp>
          <p:nvSpPr>
            <p:cNvPr id="10" name="TextBox 9"/>
            <p:cNvSpPr txBox="1"/>
            <p:nvPr/>
          </p:nvSpPr>
          <p:spPr>
            <a:xfrm>
              <a:off x="487108" y="5264917"/>
              <a:ext cx="3921119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285750" indent="-285750" algn="just">
                <a:buFont typeface="Arial" panose="020B0604020202020204" pitchFamily="34" charset="0"/>
                <a:buChar char="•"/>
              </a:pPr>
              <a:r>
                <a:rPr lang="en-US" dirty="0"/>
                <a:t>r</a:t>
              </a:r>
              <a:r>
                <a:rPr lang="en-US" dirty="0" smtClean="0"/>
                <a:t>e-usability of the samples is limited</a:t>
              </a:r>
            </a:p>
          </p:txBody>
        </p:sp>
      </p:grpSp>
      <p:grpSp>
        <p:nvGrpSpPr>
          <p:cNvPr id="17" name="Group 16"/>
          <p:cNvGrpSpPr/>
          <p:nvPr/>
        </p:nvGrpSpPr>
        <p:grpSpPr>
          <a:xfrm>
            <a:off x="369280" y="5204513"/>
            <a:ext cx="8516811" cy="1084667"/>
            <a:chOff x="369280" y="5204513"/>
            <a:chExt cx="8516811" cy="1084667"/>
          </a:xfrm>
        </p:grpSpPr>
        <p:sp>
          <p:nvSpPr>
            <p:cNvPr id="18" name="Rounded Rectangle 17"/>
            <p:cNvSpPr/>
            <p:nvPr/>
          </p:nvSpPr>
          <p:spPr>
            <a:xfrm>
              <a:off x="369280" y="5204513"/>
              <a:ext cx="779582" cy="486623"/>
            </a:xfrm>
            <a:prstGeom prst="roundRect">
              <a:avLst/>
            </a:prstGeom>
            <a:gradFill>
              <a:gsLst>
                <a:gs pos="0">
                  <a:schemeClr val="accent1">
                    <a:tint val="66000"/>
                    <a:satMod val="160000"/>
                  </a:schemeClr>
                </a:gs>
                <a:gs pos="9000">
                  <a:schemeClr val="accent1">
                    <a:tint val="44500"/>
                    <a:satMod val="160000"/>
                  </a:schemeClr>
                </a:gs>
                <a:gs pos="100000">
                  <a:schemeClr val="accent1">
                    <a:tint val="23500"/>
                    <a:satMod val="160000"/>
                  </a:schemeClr>
                </a:gs>
              </a:gsLst>
              <a:lin ang="5400000" scaled="0"/>
            </a:gra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1" name="TextBox 10"/>
            <p:cNvSpPr txBox="1"/>
            <p:nvPr/>
          </p:nvSpPr>
          <p:spPr>
            <a:xfrm>
              <a:off x="386865" y="5263159"/>
              <a:ext cx="1787767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b="1" dirty="0" smtClean="0"/>
                <a:t>GOAL</a:t>
              </a:r>
            </a:p>
          </p:txBody>
        </p:sp>
        <p:sp>
          <p:nvSpPr>
            <p:cNvPr id="12" name="TextBox 11"/>
            <p:cNvSpPr txBox="1"/>
            <p:nvPr/>
          </p:nvSpPr>
          <p:spPr>
            <a:xfrm>
              <a:off x="486510" y="5642849"/>
              <a:ext cx="8399581" cy="646331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285750" indent="-285750" algn="just">
                <a:buFont typeface="Arial" panose="020B0604020202020204" pitchFamily="34" charset="0"/>
                <a:buChar char="•"/>
              </a:pPr>
              <a:r>
                <a:rPr lang="en-US" dirty="0" smtClean="0"/>
                <a:t>new method assuring the reliable reusability of the data coming from the sample;</a:t>
              </a:r>
            </a:p>
            <a:p>
              <a:pPr marL="285750" indent="-285750" algn="just">
                <a:buFont typeface="Arial" panose="020B0604020202020204" pitchFamily="34" charset="0"/>
                <a:buChar char="•"/>
              </a:pPr>
              <a:r>
                <a:rPr lang="en-US" dirty="0"/>
                <a:t>d</a:t>
              </a:r>
              <a:r>
                <a:rPr lang="en-US" dirty="0" smtClean="0"/>
                <a:t>iagnostic applicability of the method in clinical practice;  </a:t>
              </a:r>
            </a:p>
          </p:txBody>
        </p:sp>
      </p:grpSp>
      <p:pic>
        <p:nvPicPr>
          <p:cNvPr id="5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9811" y="1378661"/>
            <a:ext cx="2198075" cy="167616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grpSp>
        <p:nvGrpSpPr>
          <p:cNvPr id="15" name="Group 14"/>
          <p:cNvGrpSpPr/>
          <p:nvPr/>
        </p:nvGrpSpPr>
        <p:grpSpPr>
          <a:xfrm>
            <a:off x="4897672" y="2376256"/>
            <a:ext cx="4067907" cy="1404037"/>
            <a:chOff x="5017478" y="3200931"/>
            <a:chExt cx="4067907" cy="1404037"/>
          </a:xfrm>
        </p:grpSpPr>
        <p:sp>
          <p:nvSpPr>
            <p:cNvPr id="13" name="Rounded Rectangle 12"/>
            <p:cNvSpPr/>
            <p:nvPr/>
          </p:nvSpPr>
          <p:spPr>
            <a:xfrm>
              <a:off x="5017478" y="3200931"/>
              <a:ext cx="4056184" cy="486623"/>
            </a:xfrm>
            <a:prstGeom prst="roundRect">
              <a:avLst/>
            </a:prstGeom>
            <a:gradFill>
              <a:gsLst>
                <a:gs pos="0">
                  <a:schemeClr val="accent1">
                    <a:tint val="66000"/>
                    <a:satMod val="160000"/>
                  </a:schemeClr>
                </a:gs>
                <a:gs pos="9000">
                  <a:schemeClr val="accent1">
                    <a:tint val="44500"/>
                    <a:satMod val="160000"/>
                  </a:schemeClr>
                </a:gs>
                <a:gs pos="100000">
                  <a:schemeClr val="accent1">
                    <a:tint val="23500"/>
                    <a:satMod val="160000"/>
                  </a:schemeClr>
                </a:gs>
              </a:gsLst>
              <a:lin ang="5400000" scaled="0"/>
            </a:gradFill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7" name="TextBox 6"/>
            <p:cNvSpPr txBox="1"/>
            <p:nvPr/>
          </p:nvSpPr>
          <p:spPr>
            <a:xfrm>
              <a:off x="5029201" y="3259607"/>
              <a:ext cx="4056184" cy="369332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b="1" dirty="0" smtClean="0"/>
                <a:t>INFORMATIVE DIAGNOSTIC  TECHNIQUE</a:t>
              </a:r>
            </a:p>
          </p:txBody>
        </p:sp>
        <p:sp>
          <p:nvSpPr>
            <p:cNvPr id="8" name="TextBox 7"/>
            <p:cNvSpPr txBox="1"/>
            <p:nvPr/>
          </p:nvSpPr>
          <p:spPr>
            <a:xfrm>
              <a:off x="5216767" y="3681638"/>
              <a:ext cx="3657601" cy="923330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285750" indent="-285750" algn="just">
                <a:buFont typeface="Arial" panose="020B0604020202020204" pitchFamily="34" charset="0"/>
                <a:buChar char="•"/>
              </a:pPr>
              <a:r>
                <a:rPr lang="en-US" dirty="0" smtClean="0"/>
                <a:t>presence of the pathology;</a:t>
              </a:r>
            </a:p>
            <a:p>
              <a:pPr marL="285750" indent="-285750" algn="just">
                <a:buFont typeface="Arial" panose="020B0604020202020204" pitchFamily="34" charset="0"/>
                <a:buChar char="•"/>
              </a:pPr>
              <a:r>
                <a:rPr lang="en-US" dirty="0" smtClean="0"/>
                <a:t>corresponding treatment;</a:t>
              </a:r>
            </a:p>
            <a:p>
              <a:pPr marL="285750" indent="-285750" algn="just">
                <a:buFont typeface="Arial" panose="020B0604020202020204" pitchFamily="34" charset="0"/>
                <a:buChar char="•"/>
              </a:pPr>
              <a:endParaRPr lang="en-US" dirty="0" smtClean="0"/>
            </a:p>
          </p:txBody>
        </p:sp>
      </p:grpSp>
    </p:spTree>
    <p:extLst>
      <p:ext uri="{BB962C8B-B14F-4D97-AF65-F5344CB8AC3E}">
        <p14:creationId xmlns:p14="http://schemas.microsoft.com/office/powerpoint/2010/main" val="298729542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Screen Shot 2015-04-07 at 11.35.33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96602" y="1670564"/>
            <a:ext cx="1367747" cy="1035052"/>
          </a:xfrm>
          <a:prstGeom prst="rect">
            <a:avLst/>
          </a:prstGeom>
        </p:spPr>
      </p:pic>
      <p:sp>
        <p:nvSpPr>
          <p:cNvPr id="6" name="Right Arrow 5"/>
          <p:cNvSpPr/>
          <p:nvPr/>
        </p:nvSpPr>
        <p:spPr>
          <a:xfrm>
            <a:off x="2352228" y="1974829"/>
            <a:ext cx="1690897" cy="495962"/>
          </a:xfrm>
          <a:prstGeom prst="rightArrow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65000"/>
                <a:lumOff val="35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7" name="Picture 6" descr="Screen Shot 2015-04-07 at 11.37.58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32434" y="1633239"/>
            <a:ext cx="1273786" cy="1090227"/>
          </a:xfrm>
          <a:prstGeom prst="rect">
            <a:avLst/>
          </a:prstGeom>
        </p:spPr>
      </p:pic>
      <p:sp>
        <p:nvSpPr>
          <p:cNvPr id="8" name="Bent-Up Arrow 7"/>
          <p:cNvSpPr/>
          <p:nvPr/>
        </p:nvSpPr>
        <p:spPr>
          <a:xfrm flipV="1">
            <a:off x="6067984" y="2164209"/>
            <a:ext cx="1882993" cy="1103128"/>
          </a:xfrm>
          <a:prstGeom prst="bentUpArrow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65000"/>
                <a:lumOff val="35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ight Arrow 9"/>
          <p:cNvSpPr/>
          <p:nvPr/>
        </p:nvSpPr>
        <p:spPr>
          <a:xfrm rot="10800000">
            <a:off x="3404341" y="3866550"/>
            <a:ext cx="2061234" cy="495962"/>
          </a:xfrm>
          <a:prstGeom prst="rightArrow">
            <a:avLst/>
          </a:prstGeom>
          <a:solidFill>
            <a:schemeClr val="tx1">
              <a:lumMod val="50000"/>
              <a:lumOff val="50000"/>
            </a:schemeClr>
          </a:solidFill>
          <a:ln>
            <a:solidFill>
              <a:schemeClr val="tx1">
                <a:lumMod val="65000"/>
                <a:lumOff val="35000"/>
              </a:schemeClr>
            </a:solidFill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4" name="Picture 13" descr="gcms_machine2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23498" y="1168284"/>
            <a:ext cx="2466499" cy="1613090"/>
          </a:xfrm>
          <a:prstGeom prst="rect">
            <a:avLst/>
          </a:prstGeom>
        </p:spPr>
      </p:pic>
      <p:grpSp>
        <p:nvGrpSpPr>
          <p:cNvPr id="18" name="Group 17"/>
          <p:cNvGrpSpPr/>
          <p:nvPr/>
        </p:nvGrpSpPr>
        <p:grpSpPr>
          <a:xfrm>
            <a:off x="6270018" y="3352031"/>
            <a:ext cx="1711813" cy="1565621"/>
            <a:chOff x="5912693" y="3826555"/>
            <a:chExt cx="2269470" cy="1890618"/>
          </a:xfrm>
        </p:grpSpPr>
        <p:pic>
          <p:nvPicPr>
            <p:cNvPr id="15" name="Picture 14" descr="Screen Shot 2015-04-07 at 13.10.48.png"/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5912693" y="3826555"/>
              <a:ext cx="1653198" cy="1222058"/>
            </a:xfrm>
            <a:prstGeom prst="rect">
              <a:avLst/>
            </a:prstGeom>
            <a:ln>
              <a:solidFill>
                <a:schemeClr val="tx1">
                  <a:lumMod val="50000"/>
                  <a:lumOff val="50000"/>
                </a:schemeClr>
              </a:solidFill>
            </a:ln>
          </p:spPr>
        </p:pic>
        <p:pic>
          <p:nvPicPr>
            <p:cNvPr id="16" name="Picture 15" descr="Screen Shot 2015-04-07 at 13.10.48.png"/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195741" y="4151552"/>
              <a:ext cx="1653198" cy="1222058"/>
            </a:xfrm>
            <a:prstGeom prst="rect">
              <a:avLst/>
            </a:prstGeom>
            <a:ln>
              <a:solidFill>
                <a:schemeClr val="tx1">
                  <a:lumMod val="50000"/>
                  <a:lumOff val="50000"/>
                </a:schemeClr>
              </a:solidFill>
            </a:ln>
          </p:spPr>
        </p:pic>
        <p:pic>
          <p:nvPicPr>
            <p:cNvPr id="17" name="Picture 16" descr="Screen Shot 2015-04-07 at 13.10.48.png"/>
            <p:cNvPicPr>
              <a:picLocks noChangeAspect="1"/>
            </p:cNvPicPr>
            <p:nvPr/>
          </p:nvPicPr>
          <p:blipFill>
            <a:blip r:embed="rId5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6528965" y="4495115"/>
              <a:ext cx="1653198" cy="1222058"/>
            </a:xfrm>
            <a:prstGeom prst="rect">
              <a:avLst/>
            </a:prstGeom>
            <a:ln>
              <a:solidFill>
                <a:schemeClr val="tx1">
                  <a:lumMod val="50000"/>
                  <a:lumOff val="50000"/>
                </a:schemeClr>
              </a:solidFill>
            </a:ln>
          </p:spPr>
        </p:pic>
      </p:grpSp>
      <p:pic>
        <p:nvPicPr>
          <p:cNvPr id="19" name="Picture 18" descr="database.png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00292" y="3432439"/>
            <a:ext cx="1315143" cy="1315143"/>
          </a:xfrm>
          <a:prstGeom prst="rect">
            <a:avLst/>
          </a:prstGeom>
        </p:spPr>
      </p:pic>
      <p:pic>
        <p:nvPicPr>
          <p:cNvPr id="20" name="Picture 19" descr="Screen Shot 2015-04-07 at 13.25.58.png"/>
          <p:cNvPicPr>
            <a:picLocks noChangeAspect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07630" y="3363754"/>
            <a:ext cx="1645430" cy="1523350"/>
          </a:xfrm>
          <a:prstGeom prst="rect">
            <a:avLst/>
          </a:prstGeom>
          <a:ln>
            <a:solidFill>
              <a:schemeClr val="tx1">
                <a:lumMod val="50000"/>
                <a:lumOff val="50000"/>
              </a:schemeClr>
            </a:solidFill>
          </a:ln>
        </p:spPr>
      </p:pic>
      <p:pic>
        <p:nvPicPr>
          <p:cNvPr id="21" name="Picture 20" descr="Screen Shot 2015-04-07 at 13.28.15.png"/>
          <p:cNvPicPr>
            <a:picLocks noChangeAspect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94511" y="1771667"/>
            <a:ext cx="1068760" cy="875334"/>
          </a:xfrm>
          <a:prstGeom prst="rect">
            <a:avLst/>
          </a:prstGeom>
          <a:ln>
            <a:solidFill>
              <a:schemeClr val="tx1">
                <a:lumMod val="50000"/>
                <a:lumOff val="50000"/>
              </a:schemeClr>
            </a:solidFill>
          </a:ln>
        </p:spPr>
      </p:pic>
      <p:sp>
        <p:nvSpPr>
          <p:cNvPr id="22" name="Title 1"/>
          <p:cNvSpPr txBox="1">
            <a:spLocks/>
          </p:cNvSpPr>
          <p:nvPr/>
        </p:nvSpPr>
        <p:spPr>
          <a:xfrm>
            <a:off x="674077" y="8549"/>
            <a:ext cx="7772400" cy="14700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b="1" dirty="0" smtClean="0">
                <a:solidFill>
                  <a:schemeClr val="tx2"/>
                </a:solidFill>
              </a:rPr>
              <a:t>Mass Spectrometry </a:t>
            </a:r>
            <a:endParaRPr lang="en-US" b="1" dirty="0">
              <a:solidFill>
                <a:schemeClr val="tx2"/>
              </a:solidFill>
            </a:endParaRPr>
          </a:p>
        </p:txBody>
      </p:sp>
      <p:sp>
        <p:nvSpPr>
          <p:cNvPr id="23" name="TextBox 22"/>
          <p:cNvSpPr txBox="1"/>
          <p:nvPr/>
        </p:nvSpPr>
        <p:spPr>
          <a:xfrm>
            <a:off x="810333" y="1326175"/>
            <a:ext cx="1378627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/>
              <a:t> tissue sample</a:t>
            </a:r>
            <a:endParaRPr lang="en-US" sz="1600" dirty="0"/>
          </a:p>
        </p:txBody>
      </p:sp>
      <p:sp>
        <p:nvSpPr>
          <p:cNvPr id="24" name="TextBox 23"/>
          <p:cNvSpPr txBox="1"/>
          <p:nvPr/>
        </p:nvSpPr>
        <p:spPr>
          <a:xfrm>
            <a:off x="2662314" y="1414806"/>
            <a:ext cx="1378627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/>
              <a:t> protocol</a:t>
            </a:r>
            <a:endParaRPr lang="en-US" sz="1600" dirty="0"/>
          </a:p>
        </p:txBody>
      </p:sp>
      <p:sp>
        <p:nvSpPr>
          <p:cNvPr id="25" name="TextBox 24"/>
          <p:cNvSpPr txBox="1"/>
          <p:nvPr/>
        </p:nvSpPr>
        <p:spPr>
          <a:xfrm>
            <a:off x="4467581" y="1292421"/>
            <a:ext cx="935016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/>
              <a:t> samples</a:t>
            </a:r>
            <a:endParaRPr lang="en-US" sz="1600" dirty="0"/>
          </a:p>
        </p:txBody>
      </p:sp>
      <p:sp>
        <p:nvSpPr>
          <p:cNvPr id="26" name="TextBox 25"/>
          <p:cNvSpPr txBox="1"/>
          <p:nvPr/>
        </p:nvSpPr>
        <p:spPr>
          <a:xfrm>
            <a:off x="6734859" y="4926577"/>
            <a:ext cx="1306529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/>
              <a:t> MS/MS data</a:t>
            </a:r>
            <a:endParaRPr lang="en-US" sz="1600" dirty="0"/>
          </a:p>
        </p:txBody>
      </p:sp>
      <p:sp>
        <p:nvSpPr>
          <p:cNvPr id="27" name="TextBox 26"/>
          <p:cNvSpPr txBox="1"/>
          <p:nvPr/>
        </p:nvSpPr>
        <p:spPr>
          <a:xfrm>
            <a:off x="4005799" y="4747894"/>
            <a:ext cx="1306529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/>
              <a:t> DB search</a:t>
            </a:r>
            <a:endParaRPr lang="en-US" sz="1600" dirty="0"/>
          </a:p>
        </p:txBody>
      </p:sp>
      <p:sp>
        <p:nvSpPr>
          <p:cNvPr id="28" name="TextBox 27"/>
          <p:cNvSpPr txBox="1"/>
          <p:nvPr/>
        </p:nvSpPr>
        <p:spPr>
          <a:xfrm>
            <a:off x="1008160" y="4904546"/>
            <a:ext cx="2309474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/>
              <a:t> List of peptides/proteins</a:t>
            </a:r>
            <a:endParaRPr lang="en-US" sz="1600" dirty="0"/>
          </a:p>
        </p:txBody>
      </p:sp>
      <p:grpSp>
        <p:nvGrpSpPr>
          <p:cNvPr id="3" name="Group 2"/>
          <p:cNvGrpSpPr/>
          <p:nvPr/>
        </p:nvGrpSpPr>
        <p:grpSpPr>
          <a:xfrm>
            <a:off x="95260" y="5251917"/>
            <a:ext cx="8908062" cy="1529856"/>
            <a:chOff x="95260" y="5251917"/>
            <a:chExt cx="8908062" cy="1529856"/>
          </a:xfrm>
        </p:grpSpPr>
        <p:sp>
          <p:nvSpPr>
            <p:cNvPr id="2" name="Rectangle 1"/>
            <p:cNvSpPr/>
            <p:nvPr/>
          </p:nvSpPr>
          <p:spPr>
            <a:xfrm>
              <a:off x="95260" y="5251917"/>
              <a:ext cx="1253805" cy="369332"/>
            </a:xfrm>
            <a:prstGeom prst="rect">
              <a:avLst/>
            </a:prstGeom>
          </p:spPr>
          <p:txBody>
            <a:bodyPr wrap="none">
              <a:spAutoFit/>
            </a:bodyPr>
            <a:lstStyle/>
            <a:p>
              <a:r>
                <a:rPr lang="en-US" b="1" dirty="0"/>
                <a:t>SWATH-MS</a:t>
              </a:r>
            </a:p>
          </p:txBody>
        </p:sp>
        <p:sp>
          <p:nvSpPr>
            <p:cNvPr id="30" name="TextBox 29"/>
            <p:cNvSpPr txBox="1"/>
            <p:nvPr/>
          </p:nvSpPr>
          <p:spPr>
            <a:xfrm>
              <a:off x="98893" y="5581444"/>
              <a:ext cx="8904429" cy="1200329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pPr marL="285750" indent="-285750" algn="just">
                <a:buFont typeface="Arial" panose="020B0604020202020204" pitchFamily="34" charset="0"/>
                <a:buChar char="•"/>
              </a:pPr>
              <a:r>
                <a:rPr lang="en-US" dirty="0" smtClean="0"/>
                <a:t>data </a:t>
              </a:r>
              <a:r>
                <a:rPr lang="en-US" dirty="0"/>
                <a:t>independent </a:t>
              </a:r>
              <a:r>
                <a:rPr lang="en-US" dirty="0" smtClean="0"/>
                <a:t>acquisition method;</a:t>
              </a:r>
            </a:p>
            <a:p>
              <a:pPr marL="285750" indent="-285750" algn="just">
                <a:buFont typeface="Arial" panose="020B0604020202020204" pitchFamily="34" charset="0"/>
                <a:buChar char="•"/>
              </a:pPr>
              <a:r>
                <a:rPr lang="en-US" dirty="0" smtClean="0"/>
                <a:t>complement traditional shotgun mass spectrometry </a:t>
              </a:r>
              <a:r>
                <a:rPr lang="en-US" dirty="0"/>
                <a:t>and SRM </a:t>
              </a:r>
              <a:r>
                <a:rPr lang="en-US" dirty="0" smtClean="0"/>
                <a:t>methods;</a:t>
              </a:r>
            </a:p>
            <a:p>
              <a:pPr marL="285750" indent="-285750" algn="just">
                <a:buFont typeface="Arial" panose="020B0604020202020204" pitchFamily="34" charset="0"/>
                <a:buChar char="•"/>
              </a:pPr>
              <a:r>
                <a:rPr lang="en-US" dirty="0" smtClean="0"/>
                <a:t>allows </a:t>
              </a:r>
              <a:r>
                <a:rPr lang="en-US" dirty="0"/>
                <a:t>a complete and permanent recording of all fragment ions of the detectable peptide precursors present in a biological sample. </a:t>
              </a:r>
              <a:endParaRPr lang="en-US" dirty="0" smtClean="0"/>
            </a:p>
          </p:txBody>
        </p:sp>
      </p:grpSp>
    </p:spTree>
    <p:extLst>
      <p:ext uri="{BB962C8B-B14F-4D97-AF65-F5344CB8AC3E}">
        <p14:creationId xmlns:p14="http://schemas.microsoft.com/office/powerpoint/2010/main" val="201751736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itle 1"/>
          <p:cNvSpPr txBox="1">
            <a:spLocks/>
          </p:cNvSpPr>
          <p:nvPr/>
        </p:nvSpPr>
        <p:spPr>
          <a:xfrm>
            <a:off x="674077" y="8549"/>
            <a:ext cx="7772400" cy="14700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b="1" dirty="0" smtClean="0">
                <a:solidFill>
                  <a:schemeClr val="tx2"/>
                </a:solidFill>
              </a:rPr>
              <a:t>SWATH MS + Tissue Biopsy </a:t>
            </a:r>
            <a:endParaRPr lang="en-US" b="1" dirty="0">
              <a:solidFill>
                <a:schemeClr val="tx2"/>
              </a:solidFill>
            </a:endParaRPr>
          </a:p>
        </p:txBody>
      </p:sp>
      <p:sp>
        <p:nvSpPr>
          <p:cNvPr id="2" name="Rectangle 1"/>
          <p:cNvSpPr/>
          <p:nvPr/>
        </p:nvSpPr>
        <p:spPr>
          <a:xfrm>
            <a:off x="304799" y="1064856"/>
            <a:ext cx="8405447" cy="14773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dirty="0" smtClean="0"/>
              <a:t>method for </a:t>
            </a:r>
            <a:r>
              <a:rPr lang="en-US" dirty="0"/>
              <a:t>fast and reproducible conversion of a small amount of tissue </a:t>
            </a:r>
            <a:r>
              <a:rPr lang="en-US" dirty="0" smtClean="0"/>
              <a:t>into </a:t>
            </a:r>
            <a:r>
              <a:rPr lang="en-US" dirty="0"/>
              <a:t>a single, permanent digital proteome maps</a:t>
            </a:r>
            <a:r>
              <a:rPr lang="en-US" dirty="0" smtClean="0"/>
              <a:t> </a:t>
            </a:r>
            <a:r>
              <a:rPr lang="en-US" dirty="0"/>
              <a:t>representing the mass spectrometry </a:t>
            </a:r>
            <a:r>
              <a:rPr lang="en-US" dirty="0" smtClean="0"/>
              <a:t>measurable </a:t>
            </a:r>
            <a:r>
              <a:rPr lang="en-US" dirty="0"/>
              <a:t>proteome of the </a:t>
            </a:r>
            <a:r>
              <a:rPr lang="en-US" dirty="0" smtClean="0"/>
              <a:t>sample;</a:t>
            </a:r>
          </a:p>
          <a:p>
            <a:pPr marL="285750" indent="-285750" algn="just">
              <a:buFont typeface="Arial" panose="020B0604020202020204" pitchFamily="34" charset="0"/>
              <a:buChar char="•"/>
            </a:pPr>
            <a:r>
              <a:rPr lang="en-US" dirty="0" smtClean="0"/>
              <a:t>proteome maps </a:t>
            </a:r>
            <a:r>
              <a:rPr lang="en-US" dirty="0"/>
              <a:t>can be analyzed, re-analyzed, compared and mined </a:t>
            </a:r>
            <a:r>
              <a:rPr lang="en-US" i="1" dirty="0"/>
              <a:t>in </a:t>
            </a:r>
            <a:r>
              <a:rPr lang="en-US" i="1" dirty="0" err="1"/>
              <a:t>silico</a:t>
            </a:r>
            <a:r>
              <a:rPr lang="en-US" dirty="0"/>
              <a:t> to detect and quantify specific proteins across multiple </a:t>
            </a:r>
            <a:r>
              <a:rPr lang="en-US" dirty="0" smtClean="0"/>
              <a:t>samples.</a:t>
            </a:r>
          </a:p>
        </p:txBody>
      </p:sp>
      <p:sp>
        <p:nvSpPr>
          <p:cNvPr id="23" name="Rounded Rectangle 22"/>
          <p:cNvSpPr/>
          <p:nvPr/>
        </p:nvSpPr>
        <p:spPr>
          <a:xfrm>
            <a:off x="2131469" y="2612522"/>
            <a:ext cx="4324740" cy="689725"/>
          </a:xfrm>
          <a:prstGeom prst="roundRect">
            <a:avLst/>
          </a:prstGeom>
          <a:gradFill>
            <a:gsLst>
              <a:gs pos="0">
                <a:schemeClr val="accent1">
                  <a:tint val="66000"/>
                  <a:satMod val="160000"/>
                </a:schemeClr>
              </a:gs>
              <a:gs pos="9000">
                <a:schemeClr val="accent1">
                  <a:tint val="44500"/>
                  <a:satMod val="160000"/>
                </a:schemeClr>
              </a:gs>
              <a:gs pos="100000">
                <a:schemeClr val="accent1">
                  <a:tint val="23500"/>
                  <a:satMod val="160000"/>
                </a:schemeClr>
              </a:gs>
            </a:gsLst>
            <a:lin ang="5400000" scaled="0"/>
          </a:gra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4" name="TextBox 23"/>
          <p:cNvSpPr txBox="1"/>
          <p:nvPr/>
        </p:nvSpPr>
        <p:spPr>
          <a:xfrm>
            <a:off x="2271241" y="2777577"/>
            <a:ext cx="418496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b="1" dirty="0" smtClean="0"/>
              <a:t>SWATH MS &gt; Renal Cell Carcinoma Study </a:t>
            </a:r>
            <a:endParaRPr lang="en-US" b="1" dirty="0"/>
          </a:p>
        </p:txBody>
      </p:sp>
      <p:pic>
        <p:nvPicPr>
          <p:cNvPr id="1028" name="Picture 4" descr="http://files.softicons.com/download/object-icons/vampire-hunter-kit-icons-by-greg-barnes/png/256/SampleVial-Full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279435">
            <a:off x="2178555" y="4046208"/>
            <a:ext cx="427033" cy="42703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" name="Picture 8" descr="http://icons.iconarchive.com/icons/icons-land/medical/256/People-Patient-Male-icon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87143" y="3823576"/>
            <a:ext cx="850792" cy="85079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2" name="Picture 4" descr="http://files.softicons.com/download/object-icons/vampire-hunter-kit-icons-by-greg-barnes/png/256/SampleVial-Full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279435">
            <a:off x="2509898" y="4023733"/>
            <a:ext cx="427033" cy="42703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3" name="Picture 4" descr="http://files.softicons.com/download/object-icons/vampire-hunter-kit-icons-by-greg-barnes/png/256/SampleVial-Full.pn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279435">
            <a:off x="2840353" y="4023734"/>
            <a:ext cx="427033" cy="42703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Right Arrow 3"/>
          <p:cNvSpPr/>
          <p:nvPr/>
        </p:nvSpPr>
        <p:spPr>
          <a:xfrm>
            <a:off x="1500563" y="3835060"/>
            <a:ext cx="422030" cy="905632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4" name="Right Arrow 33"/>
          <p:cNvSpPr/>
          <p:nvPr/>
        </p:nvSpPr>
        <p:spPr>
          <a:xfrm>
            <a:off x="3329364" y="3835060"/>
            <a:ext cx="422030" cy="905632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35" name="Picture 34" descr="gcms_machine2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810787" y="3483543"/>
            <a:ext cx="1820834" cy="1190825"/>
          </a:xfrm>
          <a:prstGeom prst="rect">
            <a:avLst/>
          </a:prstGeom>
        </p:spPr>
      </p:pic>
      <p:sp>
        <p:nvSpPr>
          <p:cNvPr id="36" name="Right Arrow 35"/>
          <p:cNvSpPr/>
          <p:nvPr/>
        </p:nvSpPr>
        <p:spPr>
          <a:xfrm>
            <a:off x="5701959" y="3835060"/>
            <a:ext cx="422030" cy="905632"/>
          </a:xfrm>
          <a:prstGeom prst="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034" name="Picture 10" descr="http://sciex.com/community/Asset/00000111/SWATH%20workflowJPG.JPG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11649" y="3591381"/>
            <a:ext cx="2463428" cy="139298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38" name="TextBox 37"/>
          <p:cNvSpPr txBox="1"/>
          <p:nvPr/>
        </p:nvSpPr>
        <p:spPr>
          <a:xfrm>
            <a:off x="304800" y="4109048"/>
            <a:ext cx="282344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/>
              <a:t>9</a:t>
            </a:r>
          </a:p>
        </p:txBody>
      </p:sp>
      <p:sp>
        <p:nvSpPr>
          <p:cNvPr id="39" name="TextBox 38"/>
          <p:cNvSpPr txBox="1"/>
          <p:nvPr/>
        </p:nvSpPr>
        <p:spPr>
          <a:xfrm>
            <a:off x="1910870" y="4079035"/>
            <a:ext cx="465166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b="1" dirty="0" smtClean="0"/>
              <a:t>18</a:t>
            </a:r>
            <a:endParaRPr lang="en-US" sz="1600" b="1" dirty="0"/>
          </a:p>
        </p:txBody>
      </p:sp>
      <p:sp>
        <p:nvSpPr>
          <p:cNvPr id="40" name="TextBox 39"/>
          <p:cNvSpPr txBox="1"/>
          <p:nvPr/>
        </p:nvSpPr>
        <p:spPr>
          <a:xfrm>
            <a:off x="6624979" y="3314266"/>
            <a:ext cx="205009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/>
              <a:t> proteome maps</a:t>
            </a:r>
            <a:endParaRPr lang="en-US" sz="1600" dirty="0"/>
          </a:p>
        </p:txBody>
      </p:sp>
      <p:grpSp>
        <p:nvGrpSpPr>
          <p:cNvPr id="5" name="Group 4"/>
          <p:cNvGrpSpPr/>
          <p:nvPr/>
        </p:nvGrpSpPr>
        <p:grpSpPr>
          <a:xfrm>
            <a:off x="128954" y="4835236"/>
            <a:ext cx="8850923" cy="1913063"/>
            <a:chOff x="128954" y="4835236"/>
            <a:chExt cx="8850923" cy="1913063"/>
          </a:xfrm>
        </p:grpSpPr>
        <p:sp>
          <p:nvSpPr>
            <p:cNvPr id="3" name="Rectangle 2"/>
            <p:cNvSpPr/>
            <p:nvPr/>
          </p:nvSpPr>
          <p:spPr>
            <a:xfrm>
              <a:off x="128954" y="5547970"/>
              <a:ext cx="8850923" cy="1200329"/>
            </a:xfrm>
            <a:prstGeom prst="rect">
              <a:avLst/>
            </a:prstGeom>
          </p:spPr>
          <p:txBody>
            <a:bodyPr wrap="square">
              <a:spAutoFit/>
            </a:bodyPr>
            <a:lstStyle/>
            <a:p>
              <a:pPr marL="285750" indent="-285750" algn="just">
                <a:buFont typeface="Arial" panose="020B0604020202020204" pitchFamily="34" charset="0"/>
                <a:buChar char="•"/>
              </a:pPr>
              <a:r>
                <a:rPr lang="en-US" dirty="0"/>
                <a:t>a</a:t>
              </a:r>
              <a:r>
                <a:rPr lang="en-US" dirty="0" smtClean="0"/>
                <a:t>pproximately 2,000 proteins have been detected and quantified with </a:t>
              </a:r>
              <a:r>
                <a:rPr lang="en-US" dirty="0"/>
                <a:t>a high degree of reproducibility across all </a:t>
              </a:r>
              <a:r>
                <a:rPr lang="en-US" dirty="0" smtClean="0"/>
                <a:t>samples</a:t>
              </a:r>
              <a:r>
                <a:rPr lang="en-US" dirty="0"/>
                <a:t>;</a:t>
              </a:r>
              <a:endParaRPr lang="en-US" dirty="0" smtClean="0"/>
            </a:p>
            <a:p>
              <a:pPr marL="285750" indent="-285750" algn="just">
                <a:buFont typeface="Arial" panose="020B0604020202020204" pitchFamily="34" charset="0"/>
                <a:buChar char="•"/>
              </a:pPr>
              <a:r>
                <a:rPr lang="en-US" dirty="0" smtClean="0"/>
                <a:t>measured </a:t>
              </a:r>
              <a:r>
                <a:rPr lang="en-US" dirty="0"/>
                <a:t>proteins clearly distinguished tumorous kidney tissues from healthy tissues and differentiated distinct </a:t>
              </a:r>
              <a:r>
                <a:rPr lang="en-US" dirty="0" err="1"/>
                <a:t>histomorphological</a:t>
              </a:r>
              <a:r>
                <a:rPr lang="en-US" dirty="0"/>
                <a:t> kidney cancer </a:t>
              </a:r>
              <a:r>
                <a:rPr lang="en-US" dirty="0" smtClean="0"/>
                <a:t>subtypes.</a:t>
              </a:r>
              <a:endParaRPr lang="en-US" dirty="0"/>
            </a:p>
          </p:txBody>
        </p:sp>
        <p:sp>
          <p:nvSpPr>
            <p:cNvPr id="41" name="Right Arrow 40"/>
            <p:cNvSpPr/>
            <p:nvPr/>
          </p:nvSpPr>
          <p:spPr>
            <a:xfrm rot="5400000">
              <a:off x="4052076" y="3775303"/>
              <a:ext cx="618950" cy="2738816"/>
            </a:xfrm>
            <a:prstGeom prst="rightArrow">
              <a:avLst/>
            </a:prstGeom>
            <a:gradFill>
              <a:gsLst>
                <a:gs pos="0">
                  <a:srgbClr val="5E9EFF"/>
                </a:gs>
                <a:gs pos="39999">
                  <a:srgbClr val="85C2FF"/>
                </a:gs>
                <a:gs pos="70000">
                  <a:srgbClr val="C4D6EB"/>
                </a:gs>
                <a:gs pos="100000">
                  <a:srgbClr val="FFEBFA"/>
                </a:gs>
              </a:gsLst>
              <a:lin ang="16200000" scaled="0"/>
            </a:gradFill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</p:spTree>
    <p:extLst>
      <p:ext uri="{BB962C8B-B14F-4D97-AF65-F5344CB8AC3E}">
        <p14:creationId xmlns:p14="http://schemas.microsoft.com/office/powerpoint/2010/main" val="91235711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1383772" y="4435522"/>
            <a:ext cx="600178" cy="496966"/>
          </a:xfrm>
          <a:prstGeom prst="rect">
            <a:avLst/>
          </a:prstGeom>
          <a:ln/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>
                <a:solidFill>
                  <a:schemeClr val="bg1"/>
                </a:solidFill>
              </a:rPr>
              <a:t>S1</a:t>
            </a:r>
            <a:endParaRPr lang="en-US" dirty="0">
              <a:solidFill>
                <a:schemeClr val="bg1"/>
              </a:solidFill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1383772" y="5331747"/>
            <a:ext cx="600178" cy="496966"/>
          </a:xfrm>
          <a:prstGeom prst="rect">
            <a:avLst/>
          </a:prstGeom>
          <a:ln/>
        </p:spPr>
        <p:style>
          <a:lnRef idx="2">
            <a:schemeClr val="accent2">
              <a:shade val="50000"/>
            </a:schemeClr>
          </a:lnRef>
          <a:fillRef idx="1">
            <a:schemeClr val="accent2"/>
          </a:fillRef>
          <a:effectRef idx="0">
            <a:schemeClr val="accent2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>
                <a:solidFill>
                  <a:srgbClr val="FFFFFF"/>
                </a:solidFill>
              </a:rPr>
              <a:t>Sn</a:t>
            </a:r>
            <a:endParaRPr lang="en-US" dirty="0">
              <a:solidFill>
                <a:srgbClr val="FFFFFF"/>
              </a:solidFill>
            </a:endParaRPr>
          </a:p>
        </p:txBody>
      </p:sp>
      <p:sp>
        <p:nvSpPr>
          <p:cNvPr id="12" name="Oval 11"/>
          <p:cNvSpPr/>
          <p:nvPr/>
        </p:nvSpPr>
        <p:spPr>
          <a:xfrm>
            <a:off x="2510638" y="4486332"/>
            <a:ext cx="514439" cy="412576"/>
          </a:xfrm>
          <a:prstGeom prst="ellipse">
            <a:avLst/>
          </a:prstGeom>
          <a:ln/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dirty="0" smtClean="0"/>
              <a:t>P</a:t>
            </a:r>
            <a:r>
              <a:rPr lang="en-US" sz="1600" baseline="-25000" dirty="0" smtClean="0"/>
              <a:t>1</a:t>
            </a:r>
            <a:endParaRPr lang="en-US" sz="1600" baseline="-25000" dirty="0"/>
          </a:p>
        </p:txBody>
      </p:sp>
      <p:sp>
        <p:nvSpPr>
          <p:cNvPr id="13" name="Oval 12"/>
          <p:cNvSpPr/>
          <p:nvPr/>
        </p:nvSpPr>
        <p:spPr>
          <a:xfrm>
            <a:off x="2510638" y="5341123"/>
            <a:ext cx="514439" cy="412576"/>
          </a:xfrm>
          <a:prstGeom prst="ellipse">
            <a:avLst/>
          </a:prstGeom>
          <a:ln/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600" dirty="0" smtClean="0"/>
              <a:t>P</a:t>
            </a:r>
            <a:r>
              <a:rPr lang="en-US" sz="1600" baseline="-25000" dirty="0"/>
              <a:t>1</a:t>
            </a:r>
          </a:p>
        </p:txBody>
      </p:sp>
      <p:sp>
        <p:nvSpPr>
          <p:cNvPr id="20" name="Oval 19"/>
          <p:cNvSpPr/>
          <p:nvPr/>
        </p:nvSpPr>
        <p:spPr>
          <a:xfrm>
            <a:off x="3763901" y="4486332"/>
            <a:ext cx="514439" cy="412576"/>
          </a:xfrm>
          <a:prstGeom prst="ellipse">
            <a:avLst/>
          </a:prstGeom>
          <a:ln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 smtClean="0"/>
              <a:t>rD</a:t>
            </a:r>
            <a:endParaRPr lang="en-US" sz="1400" dirty="0"/>
          </a:p>
        </p:txBody>
      </p:sp>
      <p:sp>
        <p:nvSpPr>
          <p:cNvPr id="21" name="Oval 20"/>
          <p:cNvSpPr/>
          <p:nvPr/>
        </p:nvSpPr>
        <p:spPr>
          <a:xfrm>
            <a:off x="3763901" y="5339614"/>
            <a:ext cx="514439" cy="412576"/>
          </a:xfrm>
          <a:prstGeom prst="ellipse">
            <a:avLst/>
          </a:prstGeom>
          <a:ln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 smtClean="0"/>
              <a:t>rD</a:t>
            </a:r>
            <a:endParaRPr lang="en-US" sz="1400" dirty="0"/>
          </a:p>
        </p:txBody>
      </p:sp>
      <p:sp>
        <p:nvSpPr>
          <p:cNvPr id="24" name="Oval 23"/>
          <p:cNvSpPr/>
          <p:nvPr/>
        </p:nvSpPr>
        <p:spPr>
          <a:xfrm>
            <a:off x="4817277" y="4486332"/>
            <a:ext cx="514439" cy="412576"/>
          </a:xfrm>
          <a:prstGeom prst="ellipse">
            <a:avLst/>
          </a:prstGeom>
          <a:ln/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 smtClean="0"/>
              <a:t>P</a:t>
            </a:r>
            <a:r>
              <a:rPr lang="en-US" sz="1400" baseline="-25000" dirty="0" smtClean="0"/>
              <a:t>2</a:t>
            </a:r>
          </a:p>
        </p:txBody>
      </p:sp>
      <p:sp>
        <p:nvSpPr>
          <p:cNvPr id="25" name="Oval 24"/>
          <p:cNvSpPr/>
          <p:nvPr/>
        </p:nvSpPr>
        <p:spPr>
          <a:xfrm>
            <a:off x="4817277" y="5339614"/>
            <a:ext cx="514439" cy="412576"/>
          </a:xfrm>
          <a:prstGeom prst="ellipse">
            <a:avLst/>
          </a:prstGeom>
          <a:ln/>
        </p:spPr>
        <p:style>
          <a:lnRef idx="2">
            <a:schemeClr val="dk1">
              <a:shade val="50000"/>
            </a:schemeClr>
          </a:lnRef>
          <a:fillRef idx="1">
            <a:schemeClr val="dk1"/>
          </a:fillRef>
          <a:effectRef idx="0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 smtClean="0"/>
              <a:t>P</a:t>
            </a:r>
            <a:r>
              <a:rPr lang="en-US" sz="1400" baseline="-25000" dirty="0" smtClean="0"/>
              <a:t>2</a:t>
            </a:r>
          </a:p>
        </p:txBody>
      </p:sp>
      <p:sp>
        <p:nvSpPr>
          <p:cNvPr id="28" name="Oval 27"/>
          <p:cNvSpPr/>
          <p:nvPr/>
        </p:nvSpPr>
        <p:spPr>
          <a:xfrm>
            <a:off x="5762379" y="4486332"/>
            <a:ext cx="514439" cy="412576"/>
          </a:xfrm>
          <a:prstGeom prst="ellipse">
            <a:avLst/>
          </a:prstGeom>
          <a:ln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 smtClean="0"/>
              <a:t>D</a:t>
            </a:r>
            <a:r>
              <a:rPr lang="en-US" sz="1400" baseline="-25000" dirty="0"/>
              <a:t>1</a:t>
            </a:r>
            <a:endParaRPr lang="en-US" sz="1400" baseline="-25000" dirty="0" smtClean="0"/>
          </a:p>
        </p:txBody>
      </p:sp>
      <p:sp>
        <p:nvSpPr>
          <p:cNvPr id="29" name="Oval 28"/>
          <p:cNvSpPr/>
          <p:nvPr/>
        </p:nvSpPr>
        <p:spPr>
          <a:xfrm>
            <a:off x="5770699" y="5339614"/>
            <a:ext cx="514439" cy="412576"/>
          </a:xfrm>
          <a:prstGeom prst="ellipse">
            <a:avLst/>
          </a:prstGeom>
          <a:ln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 smtClean="0"/>
              <a:t>D</a:t>
            </a:r>
            <a:r>
              <a:rPr lang="en-US" sz="1400" baseline="-25000" dirty="0" smtClean="0"/>
              <a:t>1</a:t>
            </a:r>
          </a:p>
        </p:txBody>
      </p:sp>
      <p:sp>
        <p:nvSpPr>
          <p:cNvPr id="32" name="Oval 31"/>
          <p:cNvSpPr/>
          <p:nvPr/>
        </p:nvSpPr>
        <p:spPr>
          <a:xfrm>
            <a:off x="7025944" y="4484820"/>
            <a:ext cx="514439" cy="412576"/>
          </a:xfrm>
          <a:prstGeom prst="ellipse">
            <a:avLst/>
          </a:prstGeom>
          <a:ln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 smtClean="0"/>
              <a:t>D</a:t>
            </a:r>
            <a:r>
              <a:rPr lang="en-US" sz="1400" baseline="-25000" dirty="0"/>
              <a:t>2</a:t>
            </a:r>
            <a:endParaRPr lang="en-US" sz="1400" baseline="-25000" dirty="0" smtClean="0"/>
          </a:p>
        </p:txBody>
      </p:sp>
      <p:sp>
        <p:nvSpPr>
          <p:cNvPr id="33" name="Oval 32"/>
          <p:cNvSpPr/>
          <p:nvPr/>
        </p:nvSpPr>
        <p:spPr>
          <a:xfrm>
            <a:off x="7025944" y="5331747"/>
            <a:ext cx="514439" cy="412576"/>
          </a:xfrm>
          <a:prstGeom prst="ellipse">
            <a:avLst/>
          </a:prstGeom>
          <a:ln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1400" dirty="0" smtClean="0"/>
              <a:t>D</a:t>
            </a:r>
            <a:r>
              <a:rPr lang="en-US" sz="1400" baseline="-25000" dirty="0" smtClean="0"/>
              <a:t>2</a:t>
            </a:r>
          </a:p>
        </p:txBody>
      </p:sp>
      <p:sp>
        <p:nvSpPr>
          <p:cNvPr id="36" name="Can 35"/>
          <p:cNvSpPr/>
          <p:nvPr/>
        </p:nvSpPr>
        <p:spPr>
          <a:xfrm>
            <a:off x="5746215" y="6081360"/>
            <a:ext cx="587930" cy="485429"/>
          </a:xfrm>
          <a:prstGeom prst="can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PDB</a:t>
            </a:r>
            <a:endParaRPr lang="en-US" dirty="0"/>
          </a:p>
        </p:txBody>
      </p:sp>
      <p:cxnSp>
        <p:nvCxnSpPr>
          <p:cNvPr id="42" name="Straight Connector 41"/>
          <p:cNvCxnSpPr>
            <a:stCxn id="4" idx="3"/>
            <a:endCxn id="12" idx="2"/>
          </p:cNvCxnSpPr>
          <p:nvPr/>
        </p:nvCxnSpPr>
        <p:spPr>
          <a:xfrm>
            <a:off x="1983950" y="4684005"/>
            <a:ext cx="526687" cy="8614"/>
          </a:xfrm>
          <a:prstGeom prst="line">
            <a:avLst/>
          </a:prstGeom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0" name="Straight Connector 49"/>
          <p:cNvCxnSpPr>
            <a:endCxn id="20" idx="2"/>
          </p:cNvCxnSpPr>
          <p:nvPr/>
        </p:nvCxnSpPr>
        <p:spPr>
          <a:xfrm>
            <a:off x="3057656" y="4692619"/>
            <a:ext cx="706245" cy="0"/>
          </a:xfrm>
          <a:prstGeom prst="line">
            <a:avLst/>
          </a:prstGeom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3" name="Straight Connector 52"/>
          <p:cNvCxnSpPr>
            <a:stCxn id="20" idx="6"/>
            <a:endCxn id="24" idx="2"/>
          </p:cNvCxnSpPr>
          <p:nvPr/>
        </p:nvCxnSpPr>
        <p:spPr>
          <a:xfrm>
            <a:off x="4278340" y="4692619"/>
            <a:ext cx="538936" cy="0"/>
          </a:xfrm>
          <a:prstGeom prst="line">
            <a:avLst/>
          </a:prstGeom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6" name="Straight Connector 55"/>
          <p:cNvCxnSpPr>
            <a:stCxn id="24" idx="6"/>
            <a:endCxn id="28" idx="2"/>
          </p:cNvCxnSpPr>
          <p:nvPr/>
        </p:nvCxnSpPr>
        <p:spPr>
          <a:xfrm>
            <a:off x="5331716" y="4692619"/>
            <a:ext cx="430664" cy="0"/>
          </a:xfrm>
          <a:prstGeom prst="line">
            <a:avLst/>
          </a:prstGeom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59" name="Straight Connector 58"/>
          <p:cNvCxnSpPr>
            <a:stCxn id="28" idx="6"/>
            <a:endCxn id="32" idx="2"/>
          </p:cNvCxnSpPr>
          <p:nvPr/>
        </p:nvCxnSpPr>
        <p:spPr>
          <a:xfrm flipV="1">
            <a:off x="6276818" y="4691108"/>
            <a:ext cx="749125" cy="1511"/>
          </a:xfrm>
          <a:prstGeom prst="line">
            <a:avLst/>
          </a:prstGeom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4" name="Freeform 73"/>
          <p:cNvSpPr/>
          <p:nvPr/>
        </p:nvSpPr>
        <p:spPr>
          <a:xfrm>
            <a:off x="5452207" y="4757906"/>
            <a:ext cx="294008" cy="1547416"/>
          </a:xfrm>
          <a:custGeom>
            <a:avLst/>
            <a:gdLst>
              <a:gd name="connsiteX0" fmla="*/ 341433 w 341433"/>
              <a:gd name="connsiteY0" fmla="*/ 0 h 4942949"/>
              <a:gd name="connsiteX1" fmla="*/ 48 w 341433"/>
              <a:gd name="connsiteY1" fmla="*/ 2307620 h 4942949"/>
              <a:gd name="connsiteX2" fmla="*/ 314122 w 341433"/>
              <a:gd name="connsiteY2" fmla="*/ 4942949 h 494294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341433" h="4942949">
                <a:moveTo>
                  <a:pt x="341433" y="0"/>
                </a:moveTo>
                <a:cubicBezTo>
                  <a:pt x="173016" y="741897"/>
                  <a:pt x="4600" y="1483795"/>
                  <a:pt x="48" y="2307620"/>
                </a:cubicBezTo>
                <a:cubicBezTo>
                  <a:pt x="-4504" y="3131445"/>
                  <a:pt x="314122" y="4942949"/>
                  <a:pt x="314122" y="4942949"/>
                </a:cubicBezTo>
              </a:path>
            </a:pathLst>
          </a:custGeom>
          <a:ln>
            <a:tailEnd type="triangle" w="lg" len="lg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7" name="Freeform 76"/>
          <p:cNvSpPr/>
          <p:nvPr/>
        </p:nvSpPr>
        <p:spPr>
          <a:xfrm>
            <a:off x="5599211" y="5545902"/>
            <a:ext cx="171488" cy="453797"/>
          </a:xfrm>
          <a:custGeom>
            <a:avLst/>
            <a:gdLst>
              <a:gd name="connsiteX0" fmla="*/ 286763 w 286763"/>
              <a:gd name="connsiteY0" fmla="*/ 0 h 587145"/>
              <a:gd name="connsiteX1" fmla="*/ 136554 w 286763"/>
              <a:gd name="connsiteY1" fmla="*/ 163854 h 587145"/>
              <a:gd name="connsiteX2" fmla="*/ 0 w 286763"/>
              <a:gd name="connsiteY2" fmla="*/ 587145 h 587145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286763" h="587145">
                <a:moveTo>
                  <a:pt x="286763" y="0"/>
                </a:moveTo>
                <a:cubicBezTo>
                  <a:pt x="235555" y="32998"/>
                  <a:pt x="184348" y="65996"/>
                  <a:pt x="136554" y="163854"/>
                </a:cubicBezTo>
                <a:cubicBezTo>
                  <a:pt x="88760" y="261712"/>
                  <a:pt x="0" y="587145"/>
                  <a:pt x="0" y="587145"/>
                </a:cubicBezTo>
              </a:path>
            </a:pathLst>
          </a:custGeom>
          <a:ln>
            <a:tailEnd type="triangle" w="lg" len="lg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0" name="Freeform 79"/>
          <p:cNvSpPr/>
          <p:nvPr/>
        </p:nvSpPr>
        <p:spPr>
          <a:xfrm>
            <a:off x="6313673" y="4744258"/>
            <a:ext cx="342966" cy="1513583"/>
          </a:xfrm>
          <a:custGeom>
            <a:avLst/>
            <a:gdLst>
              <a:gd name="connsiteX0" fmla="*/ 68277 w 601183"/>
              <a:gd name="connsiteY0" fmla="*/ 4997567 h 4997567"/>
              <a:gd name="connsiteX1" fmla="*/ 600838 w 601183"/>
              <a:gd name="connsiteY1" fmla="*/ 2239347 h 4997567"/>
              <a:gd name="connsiteX2" fmla="*/ 0 w 601183"/>
              <a:gd name="connsiteY2" fmla="*/ 0 h 4997567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601183" h="4997567">
                <a:moveTo>
                  <a:pt x="68277" y="4997567"/>
                </a:moveTo>
                <a:cubicBezTo>
                  <a:pt x="340247" y="4034921"/>
                  <a:pt x="612217" y="3072275"/>
                  <a:pt x="600838" y="2239347"/>
                </a:cubicBezTo>
                <a:cubicBezTo>
                  <a:pt x="589459" y="1406419"/>
                  <a:pt x="0" y="0"/>
                  <a:pt x="0" y="0"/>
                </a:cubicBezTo>
              </a:path>
            </a:pathLst>
          </a:custGeom>
          <a:ln>
            <a:tailEnd type="triangle" w="lg" len="lg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3" name="Freeform 82"/>
          <p:cNvSpPr/>
          <p:nvPr/>
        </p:nvSpPr>
        <p:spPr>
          <a:xfrm>
            <a:off x="6258456" y="5460811"/>
            <a:ext cx="247172" cy="482656"/>
          </a:xfrm>
          <a:custGeom>
            <a:avLst/>
            <a:gdLst>
              <a:gd name="connsiteX0" fmla="*/ 368696 w 368696"/>
              <a:gd name="connsiteY0" fmla="*/ 628109 h 628109"/>
              <a:gd name="connsiteX1" fmla="*/ 218486 w 368696"/>
              <a:gd name="connsiteY1" fmla="*/ 232127 h 628109"/>
              <a:gd name="connsiteX2" fmla="*/ 0 w 368696"/>
              <a:gd name="connsiteY2" fmla="*/ 0 h 62810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368696" h="628109">
                <a:moveTo>
                  <a:pt x="368696" y="628109"/>
                </a:moveTo>
                <a:cubicBezTo>
                  <a:pt x="324315" y="482460"/>
                  <a:pt x="279935" y="336812"/>
                  <a:pt x="218486" y="232127"/>
                </a:cubicBezTo>
                <a:cubicBezTo>
                  <a:pt x="157037" y="127442"/>
                  <a:pt x="0" y="0"/>
                  <a:pt x="0" y="0"/>
                </a:cubicBezTo>
              </a:path>
            </a:pathLst>
          </a:custGeom>
          <a:ln>
            <a:tailEnd type="triangle" w="lg" len="lg"/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84" name="Straight Connector 83"/>
          <p:cNvCxnSpPr/>
          <p:nvPr/>
        </p:nvCxnSpPr>
        <p:spPr>
          <a:xfrm>
            <a:off x="1983950" y="5545902"/>
            <a:ext cx="526687" cy="8614"/>
          </a:xfrm>
          <a:prstGeom prst="line">
            <a:avLst/>
          </a:prstGeom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6" name="Straight Connector 85"/>
          <p:cNvCxnSpPr>
            <a:endCxn id="21" idx="2"/>
          </p:cNvCxnSpPr>
          <p:nvPr/>
        </p:nvCxnSpPr>
        <p:spPr>
          <a:xfrm>
            <a:off x="3033158" y="5545902"/>
            <a:ext cx="730743" cy="0"/>
          </a:xfrm>
          <a:prstGeom prst="line">
            <a:avLst/>
          </a:prstGeom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7" name="Straight Connector 86"/>
          <p:cNvCxnSpPr>
            <a:stCxn id="21" idx="6"/>
            <a:endCxn id="25" idx="2"/>
          </p:cNvCxnSpPr>
          <p:nvPr/>
        </p:nvCxnSpPr>
        <p:spPr>
          <a:xfrm>
            <a:off x="4278340" y="5545902"/>
            <a:ext cx="538936" cy="0"/>
          </a:xfrm>
          <a:prstGeom prst="line">
            <a:avLst/>
          </a:prstGeom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8" name="Straight Connector 87"/>
          <p:cNvCxnSpPr>
            <a:stCxn id="25" idx="6"/>
            <a:endCxn id="29" idx="2"/>
          </p:cNvCxnSpPr>
          <p:nvPr/>
        </p:nvCxnSpPr>
        <p:spPr>
          <a:xfrm>
            <a:off x="5331716" y="5545902"/>
            <a:ext cx="438983" cy="0"/>
          </a:xfrm>
          <a:prstGeom prst="line">
            <a:avLst/>
          </a:prstGeom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89" name="Straight Connector 88"/>
          <p:cNvCxnSpPr>
            <a:stCxn id="29" idx="6"/>
            <a:endCxn id="33" idx="2"/>
          </p:cNvCxnSpPr>
          <p:nvPr/>
        </p:nvCxnSpPr>
        <p:spPr>
          <a:xfrm flipV="1">
            <a:off x="6285138" y="5538035"/>
            <a:ext cx="740806" cy="7867"/>
          </a:xfrm>
          <a:prstGeom prst="line">
            <a:avLst/>
          </a:prstGeom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63" name="Title 1"/>
          <p:cNvSpPr txBox="1">
            <a:spLocks/>
          </p:cNvSpPr>
          <p:nvPr/>
        </p:nvSpPr>
        <p:spPr>
          <a:xfrm>
            <a:off x="210044" y="-394067"/>
            <a:ext cx="8790645" cy="1470025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en-US" b="1" dirty="0" smtClean="0">
                <a:solidFill>
                  <a:schemeClr val="tx2"/>
                </a:solidFill>
              </a:rPr>
              <a:t>STUDY: </a:t>
            </a:r>
            <a:r>
              <a:rPr lang="en-US" b="1" dirty="0" err="1" smtClean="0">
                <a:solidFill>
                  <a:schemeClr val="tx2"/>
                </a:solidFill>
              </a:rPr>
              <a:t>openBIS</a:t>
            </a:r>
            <a:r>
              <a:rPr lang="en-US" b="1" dirty="0" smtClean="0">
                <a:solidFill>
                  <a:schemeClr val="tx2"/>
                </a:solidFill>
              </a:rPr>
              <a:t> Data Representation </a:t>
            </a:r>
            <a:endParaRPr lang="en-US" b="1" dirty="0">
              <a:solidFill>
                <a:schemeClr val="tx2"/>
              </a:solidFill>
            </a:endParaRPr>
          </a:p>
        </p:txBody>
      </p:sp>
      <p:graphicFrame>
        <p:nvGraphicFramePr>
          <p:cNvPr id="3" name="Table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888191106"/>
              </p:ext>
            </p:extLst>
          </p:nvPr>
        </p:nvGraphicFramePr>
        <p:xfrm>
          <a:off x="170596" y="647743"/>
          <a:ext cx="8761866" cy="3624004"/>
        </p:xfrm>
        <a:graphic>
          <a:graphicData uri="http://schemas.openxmlformats.org/drawingml/2006/table">
            <a:tbl>
              <a:tblPr>
                <a:tableStyleId>{5C22544A-7EE6-4342-B048-85BDC9FD1C3A}</a:tableStyleId>
              </a:tblPr>
              <a:tblGrid>
                <a:gridCol w="1180532"/>
                <a:gridCol w="491320"/>
                <a:gridCol w="498143"/>
                <a:gridCol w="545910"/>
                <a:gridCol w="855139"/>
                <a:gridCol w="864568"/>
                <a:gridCol w="1097626"/>
                <a:gridCol w="1345605"/>
                <a:gridCol w="1883023"/>
              </a:tblGrid>
              <a:tr h="347513">
                <a:tc gridSpan="9">
                  <a:txBody>
                    <a:bodyPr/>
                    <a:lstStyle/>
                    <a:p>
                      <a:pPr algn="ctr" fontAlgn="ctr"/>
                      <a:r>
                        <a:rPr lang="en-US" sz="800" b="1" u="none" strike="noStrike" dirty="0" err="1">
                          <a:effectLst/>
                        </a:rPr>
                        <a:t>openBIS</a:t>
                      </a:r>
                      <a:r>
                        <a:rPr lang="en-US" sz="800" b="1" u="none" strike="noStrike" dirty="0">
                          <a:effectLst/>
                        </a:rPr>
                        <a:t> Meta Data for 4 samples taken from the Nature paper: http://www.nature.com/nm/journal/vaop/ncurrent/full/nm.3807.html</a:t>
                      </a:r>
                      <a:endParaRPr lang="en-US" sz="800" b="1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293511">
                <a:tc>
                  <a:txBody>
                    <a:bodyPr/>
                    <a:lstStyle/>
                    <a:p>
                      <a:pPr algn="ctr" fontAlgn="b"/>
                      <a:r>
                        <a:rPr lang="en-US" sz="800" b="1" u="none" strike="noStrike">
                          <a:effectLst/>
                        </a:rPr>
                        <a:t>sample</a:t>
                      </a:r>
                      <a:endParaRPr lang="en-US" sz="800" b="1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800" b="1" u="none" strike="noStrike" dirty="0" smtClean="0">
                          <a:effectLst/>
                        </a:rPr>
                        <a:t> </a:t>
                      </a:r>
                      <a:r>
                        <a:rPr lang="en-US" sz="800" b="1" u="none" strike="noStrike" dirty="0">
                          <a:effectLst/>
                        </a:rPr>
                        <a:t>status</a:t>
                      </a:r>
                      <a:endParaRPr lang="en-US" sz="800" b="1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800" b="1" u="none" strike="noStrike">
                          <a:effectLst/>
                        </a:rPr>
                        <a:t>patient ID</a:t>
                      </a:r>
                      <a:endParaRPr lang="en-US" sz="800" b="1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800" b="1" u="none" strike="noStrike">
                          <a:effectLst/>
                        </a:rPr>
                        <a:t>replicates</a:t>
                      </a:r>
                      <a:endParaRPr lang="en-US" sz="800" b="1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800" b="1" u="none" strike="noStrike" dirty="0" smtClean="0">
                          <a:effectLst/>
                        </a:rPr>
                        <a:t>histological </a:t>
                      </a:r>
                      <a:r>
                        <a:rPr lang="en-US" sz="800" b="1" u="none" strike="noStrike" dirty="0">
                          <a:effectLst/>
                        </a:rPr>
                        <a:t>type</a:t>
                      </a:r>
                      <a:endParaRPr lang="en-US" sz="800" b="1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800" b="1" u="none" strike="noStrike">
                          <a:effectLst/>
                        </a:rPr>
                        <a:t>openBIS space </a:t>
                      </a:r>
                      <a:endParaRPr lang="en-US" sz="800" b="1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800" b="1" u="none" strike="noStrike">
                          <a:effectLst/>
                        </a:rPr>
                        <a:t>openBIS project</a:t>
                      </a:r>
                      <a:endParaRPr lang="en-US" sz="800" b="1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800" b="1" u="none" strike="noStrike">
                          <a:effectLst/>
                        </a:rPr>
                        <a:t> openBIS experiment</a:t>
                      </a:r>
                      <a:endParaRPr lang="en-US" sz="800" b="1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b"/>
                </a:tc>
                <a:tc>
                  <a:txBody>
                    <a:bodyPr/>
                    <a:lstStyle/>
                    <a:p>
                      <a:pPr algn="ctr" fontAlgn="b"/>
                      <a:r>
                        <a:rPr lang="en-US" sz="800" b="1" u="none" strike="noStrike" dirty="0" err="1">
                          <a:effectLst/>
                        </a:rPr>
                        <a:t>openBIS</a:t>
                      </a:r>
                      <a:r>
                        <a:rPr lang="en-US" sz="800" b="1" u="none" strike="noStrike" dirty="0">
                          <a:effectLst/>
                        </a:rPr>
                        <a:t> datasets with IDs</a:t>
                      </a:r>
                      <a:endParaRPr lang="en-US" sz="800" b="1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b"/>
                </a:tc>
              </a:tr>
              <a:tr h="745745"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guot_L130410_035_SW</a:t>
                      </a:r>
                      <a:br>
                        <a:rPr lang="en-US" sz="800" u="none" strike="noStrike">
                          <a:effectLst/>
                        </a:rPr>
                      </a:b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normal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9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2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papillary RCC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 </a:t>
                      </a:r>
                      <a:br>
                        <a:rPr lang="en-US" sz="800" u="none" strike="noStrike">
                          <a:effectLst/>
                        </a:rPr>
                      </a:br>
                      <a:r>
                        <a:rPr lang="en-US" sz="800" u="none" strike="noStrike">
                          <a:effectLst/>
                        </a:rPr>
                        <a:t>/MS_DATA/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 </a:t>
                      </a:r>
                      <a:br>
                        <a:rPr lang="en-US" sz="800" u="none" strike="noStrike">
                          <a:effectLst/>
                        </a:rPr>
                      </a:br>
                      <a:r>
                        <a:rPr lang="en-US" sz="800" u="none" strike="noStrike">
                          <a:effectLst/>
                        </a:rPr>
                        <a:t>/MS_DATA/L_TRIPLE-TOF/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 </a:t>
                      </a:r>
                      <a:br>
                        <a:rPr lang="en-US" sz="800" u="none" strike="noStrike">
                          <a:effectLst/>
                        </a:rPr>
                      </a:br>
                      <a:r>
                        <a:rPr lang="en-US" sz="800" u="none" strike="noStrike">
                          <a:effectLst/>
                        </a:rPr>
                        <a:t>/MS_DATA/L_TRIPLE-TOF/2013-04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20150323161110927-360: PROT_RESULT 20150323162636721-368: MZXML_DATA 20150323162750861-370: RAW_DATA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</a:tr>
              <a:tr h="745745"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guot_L130410_025c_SW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 normal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4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2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papillary RCC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 </a:t>
                      </a:r>
                      <a:br>
                        <a:rPr lang="en-US" sz="800" u="none" strike="noStrike">
                          <a:effectLst/>
                        </a:rPr>
                      </a:br>
                      <a:r>
                        <a:rPr lang="en-US" sz="800" u="none" strike="noStrike">
                          <a:effectLst/>
                        </a:rPr>
                        <a:t>/MS_DATA/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 </a:t>
                      </a:r>
                      <a:br>
                        <a:rPr lang="en-US" sz="800" u="none" strike="noStrike">
                          <a:effectLst/>
                        </a:rPr>
                      </a:br>
                      <a:r>
                        <a:rPr lang="en-US" sz="800" u="none" strike="noStrike">
                          <a:effectLst/>
                        </a:rPr>
                        <a:t>/MS_DATA/L_TRIPLE-TOF/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 </a:t>
                      </a:r>
                      <a:br>
                        <a:rPr lang="en-US" sz="800" u="none" strike="noStrike">
                          <a:effectLst/>
                        </a:rPr>
                      </a:br>
                      <a:r>
                        <a:rPr lang="en-US" sz="800" u="none" strike="noStrike">
                          <a:effectLst/>
                        </a:rPr>
                        <a:t>/MS_DATA/L_TRIPLE-TOF/2013-04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 dirty="0">
                          <a:effectLst/>
                        </a:rPr>
                        <a:t>20150323161020126-356: PROT_RESULT 20150323162435709-364: MZXML_DATA 20150323162853624-374: RAW_DATA</a:t>
                      </a:r>
                      <a:endParaRPr lang="en-US" sz="8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</a:tr>
              <a:tr h="745745"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guot_L130410_012_SW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tumor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6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1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clear cell RCC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 </a:t>
                      </a:r>
                      <a:br>
                        <a:rPr lang="en-US" sz="800" u="none" strike="noStrike">
                          <a:effectLst/>
                        </a:rPr>
                      </a:br>
                      <a:r>
                        <a:rPr lang="en-US" sz="800" u="none" strike="noStrike">
                          <a:effectLst/>
                        </a:rPr>
                        <a:t>/MS_DATA/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 </a:t>
                      </a:r>
                      <a:br>
                        <a:rPr lang="en-US" sz="800" u="none" strike="noStrike">
                          <a:effectLst/>
                        </a:rPr>
                      </a:br>
                      <a:r>
                        <a:rPr lang="en-US" sz="800" u="none" strike="noStrike">
                          <a:effectLst/>
                        </a:rPr>
                        <a:t>/MS_DATA/L_TRIPLE-TOF/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 </a:t>
                      </a:r>
                      <a:br>
                        <a:rPr lang="en-US" sz="800" u="none" strike="noStrike">
                          <a:effectLst/>
                        </a:rPr>
                      </a:br>
                      <a:r>
                        <a:rPr lang="en-US" sz="800" u="none" strike="noStrike">
                          <a:effectLst/>
                        </a:rPr>
                        <a:t>/MS_DATA/L_TRIPLE-TOF/2013-04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20150323160956970-354: PROT_RESULT 20150323162328428-362: MZXML_DATA 20150323163257705-378: RAW_DATA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</a:tr>
              <a:tr h="745745"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guot_L130410_034_SW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 tumor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8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 dirty="0">
                          <a:effectLst/>
                        </a:rPr>
                        <a:t>2</a:t>
                      </a:r>
                      <a:endParaRPr lang="en-US" sz="8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clear cell RCC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 dirty="0">
                          <a:effectLst/>
                        </a:rPr>
                        <a:t> </a:t>
                      </a:r>
                      <a:br>
                        <a:rPr lang="en-US" sz="800" u="none" strike="noStrike" dirty="0">
                          <a:effectLst/>
                        </a:rPr>
                      </a:br>
                      <a:r>
                        <a:rPr lang="en-US" sz="800" u="none" strike="noStrike" dirty="0">
                          <a:effectLst/>
                        </a:rPr>
                        <a:t>/MS_DATA/</a:t>
                      </a:r>
                      <a:endParaRPr lang="en-US" sz="8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 </a:t>
                      </a:r>
                      <a:br>
                        <a:rPr lang="en-US" sz="800" u="none" strike="noStrike">
                          <a:effectLst/>
                        </a:rPr>
                      </a:br>
                      <a:r>
                        <a:rPr lang="en-US" sz="800" u="none" strike="noStrike">
                          <a:effectLst/>
                        </a:rPr>
                        <a:t>/MS_DATA/L_TRIPLE-TOF/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>
                          <a:effectLst/>
                        </a:rPr>
                        <a:t> </a:t>
                      </a:r>
                      <a:br>
                        <a:rPr lang="en-US" sz="800" u="none" strike="noStrike">
                          <a:effectLst/>
                        </a:rPr>
                      </a:br>
                      <a:r>
                        <a:rPr lang="en-US" sz="800" u="none" strike="noStrike">
                          <a:effectLst/>
                        </a:rPr>
                        <a:t>/MS_DATA/L_TRIPLE-TOF/2013-04</a:t>
                      </a:r>
                      <a:endParaRPr lang="en-US" sz="800" b="0" i="0" u="none" strike="noStrike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  <a:tc>
                  <a:txBody>
                    <a:bodyPr/>
                    <a:lstStyle/>
                    <a:p>
                      <a:pPr algn="ctr" fontAlgn="ctr"/>
                      <a:r>
                        <a:rPr lang="en-US" sz="800" u="none" strike="noStrike" dirty="0">
                          <a:effectLst/>
                        </a:rPr>
                        <a:t>20150323161053809-358: PROT_RESULT 20150323162504464-366: MZXML_DATA 20150323162809806-372: RAW_DATA</a:t>
                      </a:r>
                      <a:endParaRPr lang="en-US" sz="800" b="0" i="0" u="none" strike="noStrike" dirty="0">
                        <a:solidFill>
                          <a:srgbClr val="000000"/>
                        </a:solidFill>
                        <a:effectLst/>
                        <a:latin typeface="Calibri"/>
                      </a:endParaRPr>
                    </a:p>
                  </a:txBody>
                  <a:tcPr marL="4026" marR="4026" marT="4026" marB="0" anchor="ctr"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406034118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Demo for </a:t>
            </a:r>
            <a:r>
              <a:rPr lang="en-US" dirty="0" err="1" smtClean="0"/>
              <a:t>openBis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1725390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6241</TotalTime>
  <Words>431</Words>
  <Application>Microsoft Office PowerPoint</Application>
  <PresentationFormat>On-screen Show (4:3)</PresentationFormat>
  <Paragraphs>115</Paragraphs>
  <Slides>9</Slides>
  <Notes>3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0" baseType="lpstr">
      <vt:lpstr>Office Theme</vt:lpstr>
      <vt:lpstr>FAIRDOMhub: Managing data from Instrument to publication.</vt:lpstr>
      <vt:lpstr>FAIRDOMhub &gt; for ERASysApp Project  </vt:lpstr>
      <vt:lpstr>FAIRDOMhub &gt; for ERASysApp Project 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Demo for openBis</vt:lpstr>
    </vt:vector>
  </TitlesOfParts>
  <Company>University of Manchester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Natalie Stanford</dc:creator>
  <cp:lastModifiedBy>user</cp:lastModifiedBy>
  <cp:revision>87</cp:revision>
  <dcterms:created xsi:type="dcterms:W3CDTF">2015-03-27T14:25:08Z</dcterms:created>
  <dcterms:modified xsi:type="dcterms:W3CDTF">2015-04-16T15:53:36Z</dcterms:modified>
</cp:coreProperties>
</file>