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sldIdLst>
    <p:sldId id="270" r:id="rId2"/>
  </p:sldIdLst>
  <p:sldSz cx="10693400" cy="15125700"/>
  <p:notesSz cx="10693400" cy="15125700"/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arlow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arlow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arlow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arlow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Barlow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Barlow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Barlow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Barlow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Barlow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D999B"/>
    <a:srgbClr val="FE999A"/>
    <a:srgbClr val="E8E6ED"/>
    <a:srgbClr val="FF0000"/>
    <a:srgbClr val="1E17F0"/>
    <a:srgbClr val="D2D1FC"/>
    <a:srgbClr val="A8A2F6"/>
    <a:srgbClr val="A5A2F9"/>
    <a:srgbClr val="49B3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 autoAdjust="0"/>
    <p:restoredTop sz="95033" autoAdjust="0"/>
  </p:normalViewPr>
  <p:slideViewPr>
    <p:cSldViewPr>
      <p:cViewPr>
        <p:scale>
          <a:sx n="94" d="100"/>
          <a:sy n="94" d="100"/>
        </p:scale>
        <p:origin x="187" y="-39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mib\OneDrive\Documents\Studi\la%20rochelle\plate%202%20screen%204%20substrates%20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8659847550831"/>
          <c:y val="7.9645983012515242E-2"/>
          <c:w val="0.76430100536437973"/>
          <c:h val="0.77599567277730086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dk1">
                    <a:tint val="88500"/>
                    <a:satMod val="103000"/>
                    <a:lumMod val="102000"/>
                    <a:tint val="94000"/>
                  </a:schemeClr>
                </a:gs>
                <a:gs pos="50000">
                  <a:schemeClr val="dk1">
                    <a:tint val="88500"/>
                    <a:satMod val="110000"/>
                    <a:lumMod val="100000"/>
                    <a:shade val="100000"/>
                  </a:schemeClr>
                </a:gs>
                <a:gs pos="100000">
                  <a:schemeClr val="dk1">
                    <a:tint val="885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'All Cycles'!$A$525:$A$528</c:f>
              <c:strCache>
                <c:ptCount val="4"/>
                <c:pt idx="0">
                  <c:v>benz B9</c:v>
                </c:pt>
                <c:pt idx="1">
                  <c:v>acet B9</c:v>
                </c:pt>
                <c:pt idx="2">
                  <c:v>3-Ph prop B9</c:v>
                </c:pt>
                <c:pt idx="3">
                  <c:v>3-Ph butyr B9</c:v>
                </c:pt>
              </c:strCache>
            </c:strRef>
          </c:cat>
          <c:val>
            <c:numRef>
              <c:f>'All Cycles'!$B$525:$B$528</c:f>
              <c:numCache>
                <c:formatCode>General</c:formatCode>
                <c:ptCount val="4"/>
                <c:pt idx="0">
                  <c:v>5.9308730873087314E-5</c:v>
                </c:pt>
                <c:pt idx="1">
                  <c:v>7.3020702070207067E-5</c:v>
                </c:pt>
                <c:pt idx="2">
                  <c:v>2.3895829582958294E-4</c:v>
                </c:pt>
                <c:pt idx="3">
                  <c:v>1.9378397839783977E-4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40-43AD-8FA5-AD85F048E1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100401631"/>
        <c:axId val="152153743"/>
      </c:barChart>
      <c:catAx>
        <c:axId val="2100401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152153743"/>
        <c:crosses val="autoZero"/>
        <c:auto val="1"/>
        <c:lblAlgn val="ctr"/>
        <c:lblOffset val="100"/>
        <c:noMultiLvlLbl val="0"/>
      </c:catAx>
      <c:valAx>
        <c:axId val="1521537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" b="0" i="0" u="none" strike="noStrike" kern="1200" baseline="0">
                <a:ln>
                  <a:noFill/>
                </a:ln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NL"/>
          </a:p>
        </c:txPr>
        <c:crossAx val="21004016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jpeg"/><Relationship Id="rId4" Type="http://schemas.openxmlformats.org/officeDocument/2006/relationships/image" Target="../media/image2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5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jpeg"/><Relationship Id="rId2" Type="http://schemas.openxmlformats.org/officeDocument/2006/relationships/image" Target="../media/image1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jpe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jpe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" Type="http://schemas.openxmlformats.org/officeDocument/2006/relationships/image" Target="../media/image2.png"/><Relationship Id="rId16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7410450"/>
            <a:ext cx="10937875" cy="60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844550"/>
            <a:ext cx="24384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5"/>
          <p:cNvSpPr/>
          <p:nvPr userDrawn="1"/>
        </p:nvSpPr>
        <p:spPr>
          <a:xfrm>
            <a:off x="0" y="13277850"/>
            <a:ext cx="10693400" cy="184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o 6"/>
          <p:cNvGrpSpPr>
            <a:grpSpLocks/>
          </p:cNvGrpSpPr>
          <p:nvPr userDrawn="1"/>
        </p:nvGrpSpPr>
        <p:grpSpPr bwMode="auto">
          <a:xfrm>
            <a:off x="1079500" y="13912850"/>
            <a:ext cx="4724400" cy="738188"/>
            <a:chOff x="2925894" y="5150839"/>
            <a:chExt cx="4481585" cy="737681"/>
          </a:xfrm>
        </p:grpSpPr>
        <p:sp>
          <p:nvSpPr>
            <p:cNvPr id="9" name="CuadroTexto 7"/>
            <p:cNvSpPr txBox="1"/>
            <p:nvPr userDrawn="1"/>
          </p:nvSpPr>
          <p:spPr>
            <a:xfrm>
              <a:off x="3708967" y="5150839"/>
              <a:ext cx="3698512" cy="7376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This project has received funding from the European Union’s Horizon 2020 research and innovation </a:t>
              </a:r>
              <a:r>
                <a:rPr lang="en-US" sz="100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programme</a:t>
              </a:r>
              <a:r>
                <a:rPr lang="en-US" sz="1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under the Marie </a:t>
              </a:r>
              <a:r>
                <a:rPr lang="en-US" sz="100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Sklodowska</a:t>
              </a:r>
              <a:r>
                <a:rPr lang="en-US" sz="1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-Curie grant agreement </a:t>
              </a:r>
              <a:r>
                <a:rPr lang="en-US" sz="10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No 956631</a:t>
              </a:r>
              <a:endParaRPr lang="es-ES" sz="1000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0" name="Imagen 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894" y="5203867"/>
              <a:ext cx="706539" cy="47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ítulo 1"/>
          <p:cNvSpPr>
            <a:spLocks noGrp="1"/>
          </p:cNvSpPr>
          <p:nvPr>
            <p:ph type="ctrTitle"/>
          </p:nvPr>
        </p:nvSpPr>
        <p:spPr>
          <a:xfrm>
            <a:off x="1336675" y="2686050"/>
            <a:ext cx="8020050" cy="849198"/>
          </a:xfrm>
        </p:spPr>
        <p:txBody>
          <a:bodyPr/>
          <a:lstStyle>
            <a:lvl1pPr algn="l">
              <a:defRPr sz="4400"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3" name="Subtítulo 2"/>
          <p:cNvSpPr>
            <a:spLocks noGrp="1"/>
          </p:cNvSpPr>
          <p:nvPr>
            <p:ph type="subTitle" idx="1"/>
          </p:nvPr>
        </p:nvSpPr>
        <p:spPr>
          <a:xfrm>
            <a:off x="1326515" y="3923409"/>
            <a:ext cx="8020050" cy="779983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7" name="Marcador de contenido 2"/>
          <p:cNvSpPr>
            <a:spLocks noGrp="1"/>
          </p:cNvSpPr>
          <p:nvPr>
            <p:ph idx="10"/>
          </p:nvPr>
        </p:nvSpPr>
        <p:spPr>
          <a:xfrm>
            <a:off x="1326515" y="5091553"/>
            <a:ext cx="8030210" cy="720840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tx1"/>
              </a:buClr>
              <a:defRPr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 baseline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415702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3"/>
          <p:cNvSpPr/>
          <p:nvPr userDrawn="1"/>
        </p:nvSpPr>
        <p:spPr>
          <a:xfrm>
            <a:off x="0" y="13277850"/>
            <a:ext cx="10693400" cy="184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844550"/>
            <a:ext cx="24384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5"/>
          <p:cNvGrpSpPr>
            <a:grpSpLocks/>
          </p:cNvGrpSpPr>
          <p:nvPr userDrawn="1"/>
        </p:nvGrpSpPr>
        <p:grpSpPr bwMode="auto">
          <a:xfrm>
            <a:off x="4051300" y="7410450"/>
            <a:ext cx="10937875" cy="6018213"/>
            <a:chOff x="4051300" y="7410449"/>
            <a:chExt cx="10938336" cy="6017520"/>
          </a:xfrm>
        </p:grpSpPr>
        <p:pic>
          <p:nvPicPr>
            <p:cNvPr id="8" name="Marcador de contenido 4"/>
            <p:cNvPicPr>
              <a:picLocks noChangeAspect="1"/>
            </p:cNvPicPr>
            <p:nvPr userDrawn="1"/>
          </p:nvPicPr>
          <p:blipFill>
            <a:blip r:embed="rId3" cstate="email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300" y="7410450"/>
              <a:ext cx="10938336" cy="6017519"/>
            </a:xfrm>
            <a:prstGeom prst="rect">
              <a:avLst/>
            </a:prstGeom>
          </p:spPr>
        </p:pic>
        <p:pic>
          <p:nvPicPr>
            <p:cNvPr id="9" name="Marcador de contenido 4"/>
            <p:cNvPicPr>
              <a:picLocks noChangeAspect="1"/>
            </p:cNvPicPr>
            <p:nvPr userDrawn="1"/>
          </p:nvPicPr>
          <p:blipFill>
            <a:blip r:embed="rId3" cstate="email"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1300" y="7410449"/>
              <a:ext cx="10938336" cy="6017519"/>
            </a:xfrm>
            <a:prstGeom prst="rect">
              <a:avLst/>
            </a:prstGeom>
          </p:spPr>
        </p:pic>
      </p:grpSp>
      <p:grpSp>
        <p:nvGrpSpPr>
          <p:cNvPr id="10" name="Grupo 8"/>
          <p:cNvGrpSpPr>
            <a:grpSpLocks/>
          </p:cNvGrpSpPr>
          <p:nvPr userDrawn="1"/>
        </p:nvGrpSpPr>
        <p:grpSpPr bwMode="auto">
          <a:xfrm>
            <a:off x="1079500" y="13912850"/>
            <a:ext cx="4876800" cy="738188"/>
            <a:chOff x="2925894" y="5150839"/>
            <a:chExt cx="4481585" cy="737681"/>
          </a:xfrm>
        </p:grpSpPr>
        <p:sp>
          <p:nvSpPr>
            <p:cNvPr id="11" name="CuadroTexto 9"/>
            <p:cNvSpPr txBox="1"/>
            <p:nvPr userDrawn="1"/>
          </p:nvSpPr>
          <p:spPr>
            <a:xfrm>
              <a:off x="3707837" y="5150839"/>
              <a:ext cx="3699642" cy="7376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This project has received funding from the European Union’s Horizon 2020 research and innovation </a:t>
              </a:r>
              <a:r>
                <a:rPr lang="en-US" sz="1000" dirty="0" err="1">
                  <a:solidFill>
                    <a:srgbClr val="FFFFFF"/>
                  </a:solidFill>
                  <a:latin typeface="Arial" charset="0"/>
                  <a:cs typeface="Arial" charset="0"/>
                </a:rPr>
                <a:t>programme</a:t>
              </a:r>
              <a:r>
                <a:rPr lang="en-US" sz="10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 under the Marie </a:t>
              </a:r>
              <a:r>
                <a:rPr lang="en-US" sz="1000" dirty="0" err="1">
                  <a:solidFill>
                    <a:srgbClr val="FFFFFF"/>
                  </a:solidFill>
                  <a:latin typeface="Arial" charset="0"/>
                  <a:cs typeface="Arial" charset="0"/>
                </a:rPr>
                <a:t>Sklodowska</a:t>
              </a:r>
              <a:r>
                <a:rPr lang="en-US" sz="10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-Curie grant agreement </a:t>
              </a:r>
              <a:r>
                <a:rPr lang="en-US" sz="1000" b="1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No 956631</a:t>
              </a:r>
              <a:endParaRPr lang="es-ES" sz="1000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2" name="Imagen 10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894" y="5203867"/>
              <a:ext cx="706539" cy="47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ítulo 1"/>
          <p:cNvSpPr>
            <a:spLocks noGrp="1"/>
          </p:cNvSpPr>
          <p:nvPr>
            <p:ph type="ctrTitle"/>
          </p:nvPr>
        </p:nvSpPr>
        <p:spPr>
          <a:xfrm>
            <a:off x="1336675" y="2686050"/>
            <a:ext cx="8020050" cy="849198"/>
          </a:xfrm>
        </p:spPr>
        <p:txBody>
          <a:bodyPr/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24" name="Subtítulo 2"/>
          <p:cNvSpPr>
            <a:spLocks noGrp="1"/>
          </p:cNvSpPr>
          <p:nvPr>
            <p:ph type="subTitle" idx="1"/>
          </p:nvPr>
        </p:nvSpPr>
        <p:spPr>
          <a:xfrm>
            <a:off x="1326515" y="3923409"/>
            <a:ext cx="8020050" cy="779983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26" name="Marcador de contenido 2"/>
          <p:cNvSpPr>
            <a:spLocks noGrp="1"/>
          </p:cNvSpPr>
          <p:nvPr>
            <p:ph idx="10"/>
          </p:nvPr>
        </p:nvSpPr>
        <p:spPr>
          <a:xfrm>
            <a:off x="1326515" y="5091553"/>
            <a:ext cx="8030210" cy="7208403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85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 userDrawn="1"/>
        </p:nvPicPr>
        <p:blipFill>
          <a:blip r:embed="rId2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3384534" y="9693852"/>
            <a:ext cx="10190556" cy="2766219"/>
          </a:xfrm>
          <a:prstGeom prst="rect">
            <a:avLst/>
          </a:prstGeom>
        </p:spPr>
      </p:pic>
      <p:sp>
        <p:nvSpPr>
          <p:cNvPr id="6" name="Rectángulo 4"/>
          <p:cNvSpPr/>
          <p:nvPr userDrawn="1"/>
        </p:nvSpPr>
        <p:spPr>
          <a:xfrm>
            <a:off x="0" y="13277850"/>
            <a:ext cx="10693400" cy="184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762000"/>
            <a:ext cx="24384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o 6"/>
          <p:cNvGrpSpPr>
            <a:grpSpLocks/>
          </p:cNvGrpSpPr>
          <p:nvPr userDrawn="1"/>
        </p:nvGrpSpPr>
        <p:grpSpPr bwMode="auto">
          <a:xfrm>
            <a:off x="1079500" y="13912850"/>
            <a:ext cx="4648200" cy="738188"/>
            <a:chOff x="2925894" y="5150839"/>
            <a:chExt cx="4481585" cy="737681"/>
          </a:xfrm>
        </p:grpSpPr>
        <p:sp>
          <p:nvSpPr>
            <p:cNvPr id="9" name="CuadroTexto 7"/>
            <p:cNvSpPr txBox="1"/>
            <p:nvPr userDrawn="1"/>
          </p:nvSpPr>
          <p:spPr>
            <a:xfrm>
              <a:off x="3708029" y="5150839"/>
              <a:ext cx="3699450" cy="7376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This project has received funding from the European Union’s Horizon 2020 research and innovation </a:t>
              </a:r>
              <a:r>
                <a:rPr lang="en-US" sz="1000" dirty="0" err="1">
                  <a:solidFill>
                    <a:srgbClr val="FFFFFF"/>
                  </a:solidFill>
                  <a:latin typeface="Arial" charset="0"/>
                  <a:cs typeface="Arial" charset="0"/>
                </a:rPr>
                <a:t>programme</a:t>
              </a:r>
              <a:r>
                <a:rPr lang="en-US" sz="10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 under the Marie </a:t>
              </a:r>
              <a:r>
                <a:rPr lang="en-US" sz="1000" dirty="0" err="1">
                  <a:solidFill>
                    <a:srgbClr val="FFFFFF"/>
                  </a:solidFill>
                  <a:latin typeface="Arial" charset="0"/>
                  <a:cs typeface="Arial" charset="0"/>
                </a:rPr>
                <a:t>Sklodowska</a:t>
              </a:r>
              <a:r>
                <a:rPr lang="en-US" sz="10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-Curie grant agreement </a:t>
              </a:r>
              <a:r>
                <a:rPr lang="en-US" sz="1000" b="1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No 956631</a:t>
              </a:r>
              <a:endParaRPr lang="es-ES" sz="1000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0" name="Imagen 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894" y="5203867"/>
              <a:ext cx="706539" cy="47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ítulo 1"/>
          <p:cNvSpPr>
            <a:spLocks noGrp="1"/>
          </p:cNvSpPr>
          <p:nvPr>
            <p:ph type="ctrTitle"/>
          </p:nvPr>
        </p:nvSpPr>
        <p:spPr>
          <a:xfrm>
            <a:off x="1336675" y="2686050"/>
            <a:ext cx="8020050" cy="849198"/>
          </a:xfrm>
        </p:spPr>
        <p:txBody>
          <a:bodyPr/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24" name="Subtítulo 2"/>
          <p:cNvSpPr>
            <a:spLocks noGrp="1"/>
          </p:cNvSpPr>
          <p:nvPr>
            <p:ph type="subTitle" idx="1"/>
          </p:nvPr>
        </p:nvSpPr>
        <p:spPr>
          <a:xfrm>
            <a:off x="1326515" y="3923409"/>
            <a:ext cx="8020050" cy="779983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26" name="Marcador de contenido 2"/>
          <p:cNvSpPr>
            <a:spLocks noGrp="1"/>
          </p:cNvSpPr>
          <p:nvPr>
            <p:ph idx="10"/>
          </p:nvPr>
        </p:nvSpPr>
        <p:spPr>
          <a:xfrm>
            <a:off x="1326515" y="5091553"/>
            <a:ext cx="8030210" cy="7208403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4207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51568"/>
            <a:ext cx="9715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4"/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2444753" y="208335"/>
            <a:ext cx="10693400" cy="2902716"/>
          </a:xfrm>
          <a:prstGeom prst="rect">
            <a:avLst/>
          </a:prstGeom>
        </p:spPr>
      </p:pic>
      <p:sp>
        <p:nvSpPr>
          <p:cNvPr id="7" name="Rectángulo 5"/>
          <p:cNvSpPr/>
          <p:nvPr userDrawn="1"/>
        </p:nvSpPr>
        <p:spPr>
          <a:xfrm>
            <a:off x="0" y="13277850"/>
            <a:ext cx="10693400" cy="184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0" y="13801725"/>
            <a:ext cx="13573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upo 7"/>
          <p:cNvGrpSpPr>
            <a:grpSpLocks/>
          </p:cNvGrpSpPr>
          <p:nvPr userDrawn="1"/>
        </p:nvGrpSpPr>
        <p:grpSpPr bwMode="auto">
          <a:xfrm>
            <a:off x="1079500" y="13912850"/>
            <a:ext cx="4800600" cy="738188"/>
            <a:chOff x="2925894" y="5150839"/>
            <a:chExt cx="4481585" cy="737681"/>
          </a:xfrm>
        </p:grpSpPr>
        <p:sp>
          <p:nvSpPr>
            <p:cNvPr id="11" name="CuadroTexto 8"/>
            <p:cNvSpPr txBox="1"/>
            <p:nvPr userDrawn="1"/>
          </p:nvSpPr>
          <p:spPr>
            <a:xfrm>
              <a:off x="3708393" y="5150839"/>
              <a:ext cx="3699086" cy="7376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This project has received funding from the European Union’s Horizon 2020 research and innovation </a:t>
              </a:r>
              <a:r>
                <a:rPr lang="en-US" sz="1000" dirty="0" err="1">
                  <a:solidFill>
                    <a:srgbClr val="FFFFFF"/>
                  </a:solidFill>
                  <a:latin typeface="Arial" charset="0"/>
                  <a:cs typeface="Arial" charset="0"/>
                </a:rPr>
                <a:t>programme</a:t>
              </a:r>
              <a:r>
                <a:rPr lang="en-US" sz="10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 under the Marie </a:t>
              </a:r>
              <a:r>
                <a:rPr lang="en-US" sz="1000" dirty="0" err="1">
                  <a:solidFill>
                    <a:srgbClr val="FFFFFF"/>
                  </a:solidFill>
                  <a:latin typeface="Arial" charset="0"/>
                  <a:cs typeface="Arial" charset="0"/>
                </a:rPr>
                <a:t>Sklodowska</a:t>
              </a:r>
              <a:r>
                <a:rPr lang="en-US" sz="10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-Curie grant agreement </a:t>
              </a:r>
              <a:r>
                <a:rPr lang="en-US" sz="1000" b="1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No 956631</a:t>
              </a:r>
              <a:endParaRPr lang="es-ES" sz="1000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2" name="Imagen 9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894" y="5203867"/>
              <a:ext cx="706539" cy="47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336675" y="3797449"/>
            <a:ext cx="8020050" cy="8748484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0" name="Subtítulo 2"/>
          <p:cNvSpPr>
            <a:spLocks noGrp="1"/>
          </p:cNvSpPr>
          <p:nvPr>
            <p:ph type="subTitle" idx="13"/>
          </p:nvPr>
        </p:nvSpPr>
        <p:spPr>
          <a:xfrm>
            <a:off x="1336675" y="2619348"/>
            <a:ext cx="8020050" cy="779983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14" name="Título 1"/>
          <p:cNvSpPr>
            <a:spLocks noGrp="1"/>
          </p:cNvSpPr>
          <p:nvPr>
            <p:ph type="ctrTitle"/>
          </p:nvPr>
        </p:nvSpPr>
        <p:spPr>
          <a:xfrm>
            <a:off x="1384300" y="1180782"/>
            <a:ext cx="8020050" cy="849198"/>
          </a:xfrm>
        </p:spPr>
        <p:txBody>
          <a:bodyPr anchor="t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0681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747713"/>
            <a:ext cx="9715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4"/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2444753" y="208335"/>
            <a:ext cx="10693400" cy="2902716"/>
          </a:xfrm>
          <a:prstGeom prst="rect">
            <a:avLst/>
          </a:prstGeom>
        </p:spPr>
      </p:pic>
      <p:sp>
        <p:nvSpPr>
          <p:cNvPr id="8" name="Rectángulo 5"/>
          <p:cNvSpPr/>
          <p:nvPr userDrawn="1"/>
        </p:nvSpPr>
        <p:spPr>
          <a:xfrm>
            <a:off x="0" y="13277850"/>
            <a:ext cx="10693400" cy="1847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9" name="Imagen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900" y="13801725"/>
            <a:ext cx="13573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o 7"/>
          <p:cNvGrpSpPr>
            <a:grpSpLocks/>
          </p:cNvGrpSpPr>
          <p:nvPr userDrawn="1"/>
        </p:nvGrpSpPr>
        <p:grpSpPr bwMode="auto">
          <a:xfrm>
            <a:off x="1079500" y="13912850"/>
            <a:ext cx="4724400" cy="738188"/>
            <a:chOff x="2925894" y="5150839"/>
            <a:chExt cx="4481585" cy="737681"/>
          </a:xfrm>
        </p:grpSpPr>
        <p:sp>
          <p:nvSpPr>
            <p:cNvPr id="12" name="CuadroTexto 8"/>
            <p:cNvSpPr txBox="1"/>
            <p:nvPr userDrawn="1"/>
          </p:nvSpPr>
          <p:spPr>
            <a:xfrm>
              <a:off x="3708967" y="5150839"/>
              <a:ext cx="3698512" cy="7376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This project has received funding from the European Union’s Horizon 2020 research and innovation </a:t>
              </a:r>
              <a:r>
                <a:rPr lang="en-US" sz="1000" dirty="0" err="1">
                  <a:solidFill>
                    <a:srgbClr val="FFFFFF"/>
                  </a:solidFill>
                  <a:latin typeface="Arial" charset="0"/>
                  <a:cs typeface="Arial" charset="0"/>
                </a:rPr>
                <a:t>programme</a:t>
              </a:r>
              <a:r>
                <a:rPr lang="en-US" sz="10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 under the Marie </a:t>
              </a:r>
              <a:r>
                <a:rPr lang="en-US" sz="1000" dirty="0" err="1">
                  <a:solidFill>
                    <a:srgbClr val="FFFFFF"/>
                  </a:solidFill>
                  <a:latin typeface="Arial" charset="0"/>
                  <a:cs typeface="Arial" charset="0"/>
                </a:rPr>
                <a:t>Sklodowska</a:t>
              </a:r>
              <a:r>
                <a:rPr lang="en-US" sz="1000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-Curie grant agreement </a:t>
              </a:r>
              <a:r>
                <a:rPr lang="en-US" sz="1000" b="1" dirty="0">
                  <a:solidFill>
                    <a:srgbClr val="FFFFFF"/>
                  </a:solidFill>
                  <a:latin typeface="Arial" charset="0"/>
                  <a:cs typeface="Arial" charset="0"/>
                </a:rPr>
                <a:t>No 956631</a:t>
              </a:r>
              <a:endParaRPr lang="es-ES" sz="1000" dirty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3" name="Imagen 9"/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894" y="5203867"/>
              <a:ext cx="706539" cy="47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735171" y="3763160"/>
            <a:ext cx="4544695" cy="8748484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5413534" y="3763160"/>
            <a:ext cx="4544695" cy="8748484"/>
          </a:xfrm>
        </p:spPr>
        <p:txBody>
          <a:bodyPr/>
          <a:lstStyle>
            <a:lvl1pPr marL="0" indent="0">
              <a:buClr>
                <a:schemeClr val="accent1"/>
              </a:buClr>
              <a:buNone/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10" name="Subtítulo 2"/>
          <p:cNvSpPr>
            <a:spLocks noGrp="1"/>
          </p:cNvSpPr>
          <p:nvPr>
            <p:ph type="subTitle" idx="13"/>
          </p:nvPr>
        </p:nvSpPr>
        <p:spPr>
          <a:xfrm>
            <a:off x="1336675" y="2619348"/>
            <a:ext cx="8020050" cy="779983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15" name="Título 1"/>
          <p:cNvSpPr>
            <a:spLocks noGrp="1"/>
          </p:cNvSpPr>
          <p:nvPr>
            <p:ph type="ctrTitle"/>
          </p:nvPr>
        </p:nvSpPr>
        <p:spPr>
          <a:xfrm>
            <a:off x="1384300" y="1180782"/>
            <a:ext cx="8020050" cy="849198"/>
          </a:xfrm>
        </p:spPr>
        <p:txBody>
          <a:bodyPr anchor="t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02514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 1_partn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7716838"/>
            <a:ext cx="10937875" cy="60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844550"/>
            <a:ext cx="24384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5"/>
          <p:cNvGrpSpPr>
            <a:grpSpLocks/>
          </p:cNvGrpSpPr>
          <p:nvPr userDrawn="1"/>
        </p:nvGrpSpPr>
        <p:grpSpPr bwMode="auto">
          <a:xfrm>
            <a:off x="-63500" y="11677650"/>
            <a:ext cx="10820400" cy="3505200"/>
            <a:chOff x="-63500" y="11601450"/>
            <a:chExt cx="10820400" cy="3505200"/>
          </a:xfrm>
        </p:grpSpPr>
        <p:pic>
          <p:nvPicPr>
            <p:cNvPr id="8" name="Imagen 6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3" r="9216" b="6123"/>
            <a:stretch>
              <a:fillRect/>
            </a:stretch>
          </p:blipFill>
          <p:spPr bwMode="auto">
            <a:xfrm>
              <a:off x="-63500" y="11601450"/>
              <a:ext cx="10820400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upo 7"/>
            <p:cNvGrpSpPr>
              <a:grpSpLocks/>
            </p:cNvGrpSpPr>
            <p:nvPr userDrawn="1"/>
          </p:nvGrpSpPr>
          <p:grpSpPr bwMode="auto">
            <a:xfrm>
              <a:off x="5829824" y="13912850"/>
              <a:ext cx="4622276" cy="577081"/>
              <a:chOff x="2925894" y="5150455"/>
              <a:chExt cx="4622276" cy="577081"/>
            </a:xfrm>
          </p:grpSpPr>
          <p:sp>
            <p:nvSpPr>
              <p:cNvPr id="25" name="CuadroTexto 20"/>
              <p:cNvSpPr txBox="1"/>
              <p:nvPr userDrawn="1"/>
            </p:nvSpPr>
            <p:spPr>
              <a:xfrm>
                <a:off x="3708008" y="5150455"/>
                <a:ext cx="3840162" cy="57785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This project has received funding from the European Union’s Horizon 2020 research and innovation </a:t>
                </a:r>
                <a:r>
                  <a:rPr lang="en-US" sz="1000" dirty="0" err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programme</a:t>
                </a:r>
                <a:r>
                  <a:rPr lang="en-US" sz="1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 under the Marie </a:t>
                </a:r>
                <a:r>
                  <a:rPr lang="en-US" sz="1000" dirty="0" err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Sklodowska</a:t>
                </a:r>
                <a:r>
                  <a:rPr lang="en-US" sz="1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-Curie grant agreement </a:t>
                </a:r>
                <a:r>
                  <a:rPr lang="en-US" sz="1000" b="1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No 956631</a:t>
                </a:r>
                <a:endParaRPr lang="es-ES" sz="1000" dirty="0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  <p:pic>
            <p:nvPicPr>
              <p:cNvPr id="26" name="Imagen 21"/>
              <p:cNvPicPr>
                <a:picLocks noChangeAspect="1"/>
              </p:cNvPicPr>
              <p:nvPr userDrawn="1"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5894" y="5203867"/>
                <a:ext cx="706539" cy="4710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Imagen 8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0016" y="13987327"/>
              <a:ext cx="1109538" cy="619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n 9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058" y="12215030"/>
              <a:ext cx="1388042" cy="375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10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0865" y="12866816"/>
              <a:ext cx="1320783" cy="363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n 11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633" y="14008823"/>
              <a:ext cx="1203731" cy="481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n 12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850" y="12246289"/>
              <a:ext cx="932912" cy="484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n 13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7083" y="12807553"/>
              <a:ext cx="554084" cy="536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n 14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1300" y="13489363"/>
              <a:ext cx="1125558" cy="329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n 15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100" y="13950810"/>
              <a:ext cx="537765" cy="628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n 16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299" y="13530768"/>
              <a:ext cx="714375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n 17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67" b="30579"/>
            <a:stretch>
              <a:fillRect/>
            </a:stretch>
          </p:blipFill>
          <p:spPr bwMode="auto">
            <a:xfrm>
              <a:off x="1971326" y="13487145"/>
              <a:ext cx="1511514" cy="31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n 18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5" t="21465" r="16292" b="24353"/>
            <a:stretch>
              <a:fillRect/>
            </a:stretch>
          </p:blipFill>
          <p:spPr bwMode="auto">
            <a:xfrm>
              <a:off x="472539" y="14066721"/>
              <a:ext cx="754734" cy="43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Imagen 19"/>
            <p:cNvPicPr>
              <a:picLocks noChangeAspect="1"/>
            </p:cNvPicPr>
            <p:nvPr userDrawn="1"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" y="13048609"/>
              <a:ext cx="1580996" cy="305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ítulo 1"/>
          <p:cNvSpPr>
            <a:spLocks noGrp="1"/>
          </p:cNvSpPr>
          <p:nvPr>
            <p:ph type="ctrTitle"/>
          </p:nvPr>
        </p:nvSpPr>
        <p:spPr>
          <a:xfrm>
            <a:off x="1336675" y="2686050"/>
            <a:ext cx="8020050" cy="849198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3" name="Subtítulo 2"/>
          <p:cNvSpPr>
            <a:spLocks noGrp="1"/>
          </p:cNvSpPr>
          <p:nvPr>
            <p:ph type="subTitle" idx="1"/>
          </p:nvPr>
        </p:nvSpPr>
        <p:spPr>
          <a:xfrm>
            <a:off x="1326515" y="3923409"/>
            <a:ext cx="8020050" cy="779983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7" name="Marcador de contenido 2"/>
          <p:cNvSpPr>
            <a:spLocks noGrp="1"/>
          </p:cNvSpPr>
          <p:nvPr>
            <p:ph idx="10"/>
          </p:nvPr>
        </p:nvSpPr>
        <p:spPr>
          <a:xfrm>
            <a:off x="1326515" y="5091553"/>
            <a:ext cx="8030210" cy="720840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874810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3"/>
          <p:cNvSpPr/>
          <p:nvPr userDrawn="1"/>
        </p:nvSpPr>
        <p:spPr>
          <a:xfrm>
            <a:off x="0" y="13277850"/>
            <a:ext cx="10693400" cy="184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762000"/>
            <a:ext cx="24384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3384550" y="9693275"/>
            <a:ext cx="10190163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o 6"/>
          <p:cNvGrpSpPr>
            <a:grpSpLocks/>
          </p:cNvGrpSpPr>
          <p:nvPr userDrawn="1"/>
        </p:nvGrpSpPr>
        <p:grpSpPr bwMode="auto">
          <a:xfrm>
            <a:off x="1079500" y="13912850"/>
            <a:ext cx="4876800" cy="738188"/>
            <a:chOff x="2925894" y="5150839"/>
            <a:chExt cx="4481585" cy="737681"/>
          </a:xfrm>
        </p:grpSpPr>
        <p:sp>
          <p:nvSpPr>
            <p:cNvPr id="9" name="CuadroTexto 7"/>
            <p:cNvSpPr txBox="1"/>
            <p:nvPr userDrawn="1"/>
          </p:nvSpPr>
          <p:spPr>
            <a:xfrm>
              <a:off x="3707837" y="5150839"/>
              <a:ext cx="3699642" cy="7376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This project has received funding from the European Union’s Horizon 2020 research and innovation </a:t>
              </a:r>
              <a:r>
                <a:rPr lang="en-US" sz="100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programme</a:t>
              </a:r>
              <a:r>
                <a:rPr lang="en-US" sz="1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under the Marie </a:t>
              </a:r>
              <a:r>
                <a:rPr lang="en-US" sz="100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Sklodowska</a:t>
              </a:r>
              <a:r>
                <a:rPr lang="en-US" sz="1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-Curie grant agreement </a:t>
              </a:r>
              <a:r>
                <a:rPr lang="en-US" sz="10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No 956631</a:t>
              </a:r>
              <a:endParaRPr lang="es-ES" sz="1000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0" name="Imagen 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894" y="5203867"/>
              <a:ext cx="706539" cy="47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ítulo 1"/>
          <p:cNvSpPr>
            <a:spLocks noGrp="1"/>
          </p:cNvSpPr>
          <p:nvPr>
            <p:ph type="ctrTitle"/>
          </p:nvPr>
        </p:nvSpPr>
        <p:spPr>
          <a:xfrm>
            <a:off x="1336675" y="2686050"/>
            <a:ext cx="8020050" cy="849198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3" name="Subtítulo 2"/>
          <p:cNvSpPr>
            <a:spLocks noGrp="1"/>
          </p:cNvSpPr>
          <p:nvPr>
            <p:ph type="subTitle" idx="1"/>
          </p:nvPr>
        </p:nvSpPr>
        <p:spPr>
          <a:xfrm>
            <a:off x="1326515" y="3923409"/>
            <a:ext cx="8020050" cy="779983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7" name="Marcador de contenido 2"/>
          <p:cNvSpPr>
            <a:spLocks noGrp="1"/>
          </p:cNvSpPr>
          <p:nvPr>
            <p:ph idx="10"/>
          </p:nvPr>
        </p:nvSpPr>
        <p:spPr>
          <a:xfrm>
            <a:off x="1326515" y="5091553"/>
            <a:ext cx="8030210" cy="720840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73076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 3">
    <p:bg>
      <p:bgPr>
        <a:solidFill>
          <a:schemeClr val="tx1">
            <a:alpha val="7490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3"/>
          <p:cNvSpPr/>
          <p:nvPr userDrawn="1"/>
        </p:nvSpPr>
        <p:spPr>
          <a:xfrm>
            <a:off x="0" y="13277850"/>
            <a:ext cx="10693400" cy="184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844550"/>
            <a:ext cx="24384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Marcador de contenido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7410450"/>
            <a:ext cx="10937875" cy="60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o 6"/>
          <p:cNvGrpSpPr>
            <a:grpSpLocks/>
          </p:cNvGrpSpPr>
          <p:nvPr userDrawn="1"/>
        </p:nvGrpSpPr>
        <p:grpSpPr bwMode="auto">
          <a:xfrm>
            <a:off x="1079500" y="13912850"/>
            <a:ext cx="4953000" cy="738188"/>
            <a:chOff x="2925894" y="5150839"/>
            <a:chExt cx="4481585" cy="737681"/>
          </a:xfrm>
        </p:grpSpPr>
        <p:sp>
          <p:nvSpPr>
            <p:cNvPr id="9" name="CuadroTexto 7"/>
            <p:cNvSpPr txBox="1"/>
            <p:nvPr userDrawn="1"/>
          </p:nvSpPr>
          <p:spPr>
            <a:xfrm>
              <a:off x="3708735" y="5150839"/>
              <a:ext cx="3698744" cy="7376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This project has received funding from the European Union’s Horizon 2020 research and innovation </a:t>
              </a:r>
              <a:r>
                <a:rPr lang="en-US" sz="100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programme</a:t>
              </a:r>
              <a:r>
                <a:rPr lang="en-US" sz="1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under the Marie </a:t>
              </a:r>
              <a:r>
                <a:rPr lang="en-US" sz="100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Sklodowska</a:t>
              </a:r>
              <a:r>
                <a:rPr lang="en-US" sz="1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-Curie grant agreement </a:t>
              </a:r>
              <a:r>
                <a:rPr lang="en-US" sz="10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No 956631</a:t>
              </a:r>
              <a:endParaRPr lang="es-ES" sz="1000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0" name="Imagen 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894" y="5203867"/>
              <a:ext cx="706539" cy="47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ítulo 1"/>
          <p:cNvSpPr>
            <a:spLocks noGrp="1"/>
          </p:cNvSpPr>
          <p:nvPr>
            <p:ph type="ctrTitle"/>
          </p:nvPr>
        </p:nvSpPr>
        <p:spPr>
          <a:xfrm>
            <a:off x="1336675" y="2686050"/>
            <a:ext cx="8020050" cy="849198"/>
          </a:xfrm>
        </p:spPr>
        <p:txBody>
          <a:bodyPr/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5" name="Subtítulo 2"/>
          <p:cNvSpPr>
            <a:spLocks noGrp="1"/>
          </p:cNvSpPr>
          <p:nvPr>
            <p:ph type="subTitle" idx="1"/>
          </p:nvPr>
        </p:nvSpPr>
        <p:spPr>
          <a:xfrm>
            <a:off x="1326515" y="3923409"/>
            <a:ext cx="8020050" cy="779983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17" name="Marcador de contenido 2"/>
          <p:cNvSpPr>
            <a:spLocks noGrp="1"/>
          </p:cNvSpPr>
          <p:nvPr>
            <p:ph idx="10"/>
          </p:nvPr>
        </p:nvSpPr>
        <p:spPr>
          <a:xfrm>
            <a:off x="1326515" y="5091553"/>
            <a:ext cx="8030210" cy="7208403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5997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 3_partners">
    <p:bg>
      <p:bgPr>
        <a:solidFill>
          <a:schemeClr val="tx1">
            <a:alpha val="7490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844550"/>
            <a:ext cx="24384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Marcador de contenido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7410450"/>
            <a:ext cx="10937875" cy="60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5"/>
          <p:cNvGrpSpPr>
            <a:grpSpLocks/>
          </p:cNvGrpSpPr>
          <p:nvPr userDrawn="1"/>
        </p:nvGrpSpPr>
        <p:grpSpPr bwMode="auto">
          <a:xfrm>
            <a:off x="-63500" y="11677650"/>
            <a:ext cx="10820400" cy="3505200"/>
            <a:chOff x="-63500" y="11601450"/>
            <a:chExt cx="10820400" cy="3505200"/>
          </a:xfrm>
        </p:grpSpPr>
        <p:pic>
          <p:nvPicPr>
            <p:cNvPr id="8" name="Imagen 6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3" r="9216" b="6123"/>
            <a:stretch>
              <a:fillRect/>
            </a:stretch>
          </p:blipFill>
          <p:spPr bwMode="auto">
            <a:xfrm>
              <a:off x="-63500" y="11601450"/>
              <a:ext cx="10820400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upo 7"/>
            <p:cNvGrpSpPr>
              <a:grpSpLocks/>
            </p:cNvGrpSpPr>
            <p:nvPr userDrawn="1"/>
          </p:nvGrpSpPr>
          <p:grpSpPr bwMode="auto">
            <a:xfrm>
              <a:off x="5829824" y="13912850"/>
              <a:ext cx="4622276" cy="577081"/>
              <a:chOff x="2925894" y="5150455"/>
              <a:chExt cx="4622276" cy="577081"/>
            </a:xfrm>
          </p:grpSpPr>
          <p:sp>
            <p:nvSpPr>
              <p:cNvPr id="24" name="CuadroTexto 19"/>
              <p:cNvSpPr txBox="1"/>
              <p:nvPr userDrawn="1"/>
            </p:nvSpPr>
            <p:spPr>
              <a:xfrm>
                <a:off x="3708008" y="5150455"/>
                <a:ext cx="3840162" cy="57785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This project has received funding from the European Union’s Horizon 2020 research and innovation </a:t>
                </a:r>
                <a:r>
                  <a:rPr lang="en-US" sz="1000" dirty="0" err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programme</a:t>
                </a:r>
                <a:r>
                  <a:rPr lang="en-US" sz="1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 under the Marie </a:t>
                </a:r>
                <a:r>
                  <a:rPr lang="en-US" sz="1000" dirty="0" err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Sklodowska</a:t>
                </a:r>
                <a:r>
                  <a:rPr lang="en-US" sz="1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-Curie grant agreement </a:t>
                </a:r>
                <a:r>
                  <a:rPr lang="en-US" sz="1000" b="1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No 956631</a:t>
                </a:r>
                <a:endParaRPr lang="es-ES" sz="1000" dirty="0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  <p:pic>
            <p:nvPicPr>
              <p:cNvPr id="25" name="Imagen 20"/>
              <p:cNvPicPr>
                <a:picLocks noChangeAspect="1"/>
              </p:cNvPicPr>
              <p:nvPr userDrawn="1"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5894" y="5203867"/>
                <a:ext cx="706539" cy="4710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Imagen 8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0016" y="13987327"/>
              <a:ext cx="1109538" cy="619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n 9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058" y="12215030"/>
              <a:ext cx="1388042" cy="375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n 10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0865" y="12866816"/>
              <a:ext cx="1320783" cy="363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11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633" y="14008823"/>
              <a:ext cx="1203731" cy="481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n 12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850" y="12246289"/>
              <a:ext cx="932912" cy="484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n 13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7083" y="12807553"/>
              <a:ext cx="554084" cy="536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n 14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1300" y="13489363"/>
              <a:ext cx="1125558" cy="329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n 15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100" y="13950810"/>
              <a:ext cx="537765" cy="628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n 16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67" b="30579"/>
            <a:stretch>
              <a:fillRect/>
            </a:stretch>
          </p:blipFill>
          <p:spPr bwMode="auto">
            <a:xfrm>
              <a:off x="1971326" y="13487145"/>
              <a:ext cx="1511514" cy="31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n 17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5" t="21465" r="16292" b="24353"/>
            <a:stretch>
              <a:fillRect/>
            </a:stretch>
          </p:blipFill>
          <p:spPr bwMode="auto">
            <a:xfrm>
              <a:off x="472539" y="14066721"/>
              <a:ext cx="754734" cy="43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n 18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" y="13048609"/>
              <a:ext cx="1580996" cy="305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Imagen 21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3606463"/>
            <a:ext cx="7143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1"/>
          <p:cNvSpPr>
            <a:spLocks noGrp="1"/>
          </p:cNvSpPr>
          <p:nvPr>
            <p:ph type="ctrTitle"/>
          </p:nvPr>
        </p:nvSpPr>
        <p:spPr>
          <a:xfrm>
            <a:off x="1336675" y="2686050"/>
            <a:ext cx="8020050" cy="849198"/>
          </a:xfrm>
        </p:spPr>
        <p:txBody>
          <a:bodyPr/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15" name="Subtítulo 2"/>
          <p:cNvSpPr>
            <a:spLocks noGrp="1"/>
          </p:cNvSpPr>
          <p:nvPr>
            <p:ph type="subTitle" idx="1"/>
          </p:nvPr>
        </p:nvSpPr>
        <p:spPr>
          <a:xfrm>
            <a:off x="1326515" y="3923409"/>
            <a:ext cx="8020050" cy="779983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17" name="Marcador de contenido 2"/>
          <p:cNvSpPr>
            <a:spLocks noGrp="1"/>
          </p:cNvSpPr>
          <p:nvPr>
            <p:ph idx="10"/>
          </p:nvPr>
        </p:nvSpPr>
        <p:spPr>
          <a:xfrm>
            <a:off x="1326515" y="5091553"/>
            <a:ext cx="8030210" cy="7208403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12749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 4">
    <p:bg>
      <p:bgPr>
        <a:solidFill>
          <a:schemeClr val="tx1">
            <a:alpha val="74901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3384550" y="9693275"/>
            <a:ext cx="10190163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4"/>
          <p:cNvSpPr/>
          <p:nvPr userDrawn="1"/>
        </p:nvSpPr>
        <p:spPr>
          <a:xfrm>
            <a:off x="0" y="13277850"/>
            <a:ext cx="10693400" cy="184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7" name="Imagen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762000"/>
            <a:ext cx="24384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o 6"/>
          <p:cNvGrpSpPr>
            <a:grpSpLocks/>
          </p:cNvGrpSpPr>
          <p:nvPr userDrawn="1"/>
        </p:nvGrpSpPr>
        <p:grpSpPr bwMode="auto">
          <a:xfrm>
            <a:off x="1079500" y="13912850"/>
            <a:ext cx="4800600" cy="738188"/>
            <a:chOff x="2925894" y="5150839"/>
            <a:chExt cx="4481585" cy="737681"/>
          </a:xfrm>
        </p:grpSpPr>
        <p:sp>
          <p:nvSpPr>
            <p:cNvPr id="9" name="CuadroTexto 7"/>
            <p:cNvSpPr txBox="1"/>
            <p:nvPr userDrawn="1"/>
          </p:nvSpPr>
          <p:spPr>
            <a:xfrm>
              <a:off x="3708393" y="5150839"/>
              <a:ext cx="3699086" cy="7376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This project has received funding from the European Union’s Horizon 2020 research and innovation </a:t>
              </a:r>
              <a:r>
                <a:rPr lang="en-US" sz="100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programme</a:t>
              </a:r>
              <a:r>
                <a:rPr lang="en-US" sz="1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under the Marie </a:t>
              </a:r>
              <a:r>
                <a:rPr lang="en-US" sz="100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Sklodowska</a:t>
              </a:r>
              <a:r>
                <a:rPr lang="en-US" sz="1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-Curie grant agreement </a:t>
              </a:r>
              <a:r>
                <a:rPr lang="en-US" sz="10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No 956631</a:t>
              </a:r>
              <a:endParaRPr lang="es-ES" sz="1000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0" name="Imagen 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894" y="5203867"/>
              <a:ext cx="706539" cy="47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ítulo 1"/>
          <p:cNvSpPr>
            <a:spLocks noGrp="1"/>
          </p:cNvSpPr>
          <p:nvPr>
            <p:ph type="ctrTitle"/>
          </p:nvPr>
        </p:nvSpPr>
        <p:spPr>
          <a:xfrm>
            <a:off x="1336675" y="2686050"/>
            <a:ext cx="8020050" cy="849198"/>
          </a:xfrm>
        </p:spPr>
        <p:txBody>
          <a:bodyPr/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15" name="Subtítulo 2"/>
          <p:cNvSpPr>
            <a:spLocks noGrp="1"/>
          </p:cNvSpPr>
          <p:nvPr>
            <p:ph type="subTitle" idx="1"/>
          </p:nvPr>
        </p:nvSpPr>
        <p:spPr>
          <a:xfrm>
            <a:off x="1326515" y="3923409"/>
            <a:ext cx="8020050" cy="779983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17" name="Marcador de contenido 2"/>
          <p:cNvSpPr>
            <a:spLocks noGrp="1"/>
          </p:cNvSpPr>
          <p:nvPr>
            <p:ph idx="10"/>
          </p:nvPr>
        </p:nvSpPr>
        <p:spPr>
          <a:xfrm>
            <a:off x="1326515" y="5091553"/>
            <a:ext cx="8030210" cy="7208403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8741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 5">
    <p:bg>
      <p:bgPr>
        <a:gradFill rotWithShape="0">
          <a:gsLst>
            <a:gs pos="0">
              <a:srgbClr val="12334E"/>
            </a:gs>
            <a:gs pos="3999">
              <a:srgbClr val="12334E"/>
            </a:gs>
            <a:gs pos="100000">
              <a:srgbClr val="2FB1BE"/>
            </a:gs>
          </a:gsLst>
          <a:lin ang="21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3"/>
          <p:cNvSpPr/>
          <p:nvPr userDrawn="1"/>
        </p:nvSpPr>
        <p:spPr>
          <a:xfrm>
            <a:off x="0" y="13277850"/>
            <a:ext cx="10693400" cy="184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6" name="Imagen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844550"/>
            <a:ext cx="24384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Marcador de contenido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7259638"/>
            <a:ext cx="10937875" cy="60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o 6"/>
          <p:cNvGrpSpPr>
            <a:grpSpLocks/>
          </p:cNvGrpSpPr>
          <p:nvPr userDrawn="1"/>
        </p:nvGrpSpPr>
        <p:grpSpPr bwMode="auto">
          <a:xfrm>
            <a:off x="1079500" y="13912850"/>
            <a:ext cx="4953000" cy="738188"/>
            <a:chOff x="2925894" y="5150839"/>
            <a:chExt cx="4481585" cy="737681"/>
          </a:xfrm>
        </p:grpSpPr>
        <p:sp>
          <p:nvSpPr>
            <p:cNvPr id="9" name="CuadroTexto 7"/>
            <p:cNvSpPr txBox="1"/>
            <p:nvPr userDrawn="1"/>
          </p:nvSpPr>
          <p:spPr>
            <a:xfrm>
              <a:off x="3708735" y="5150839"/>
              <a:ext cx="3698744" cy="7376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This project has received funding from the European Union’s Horizon 2020 research and innovation </a:t>
              </a:r>
              <a:r>
                <a:rPr lang="en-US" sz="100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programme</a:t>
              </a:r>
              <a:r>
                <a:rPr lang="en-US" sz="1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under the Marie </a:t>
              </a:r>
              <a:r>
                <a:rPr lang="en-US" sz="100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Sklodowska</a:t>
              </a:r>
              <a:r>
                <a:rPr lang="en-US" sz="1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-Curie grant agreement </a:t>
              </a:r>
              <a:r>
                <a:rPr lang="en-US" sz="10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No 956631</a:t>
              </a:r>
              <a:endParaRPr lang="es-ES" sz="1000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0" name="Imagen 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894" y="5203867"/>
              <a:ext cx="706539" cy="47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ítulo 1"/>
          <p:cNvSpPr>
            <a:spLocks noGrp="1"/>
          </p:cNvSpPr>
          <p:nvPr>
            <p:ph type="ctrTitle"/>
          </p:nvPr>
        </p:nvSpPr>
        <p:spPr>
          <a:xfrm>
            <a:off x="1336675" y="2686050"/>
            <a:ext cx="8020050" cy="849198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12" name="Subtítulo 2"/>
          <p:cNvSpPr>
            <a:spLocks noGrp="1"/>
          </p:cNvSpPr>
          <p:nvPr>
            <p:ph type="subTitle" idx="1"/>
          </p:nvPr>
        </p:nvSpPr>
        <p:spPr>
          <a:xfrm>
            <a:off x="1326515" y="3923409"/>
            <a:ext cx="8020050" cy="779983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13" name="Marcador de contenido 2"/>
          <p:cNvSpPr>
            <a:spLocks noGrp="1"/>
          </p:cNvSpPr>
          <p:nvPr>
            <p:ph idx="10"/>
          </p:nvPr>
        </p:nvSpPr>
        <p:spPr>
          <a:xfrm>
            <a:off x="1326515" y="5091553"/>
            <a:ext cx="8030210" cy="720840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3295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 5_partners">
    <p:bg>
      <p:bgPr>
        <a:gradFill rotWithShape="0">
          <a:gsLst>
            <a:gs pos="0">
              <a:srgbClr val="12334E"/>
            </a:gs>
            <a:gs pos="3999">
              <a:srgbClr val="12334E"/>
            </a:gs>
            <a:gs pos="100000">
              <a:srgbClr val="2FB1BE"/>
            </a:gs>
          </a:gsLst>
          <a:lin ang="21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844550"/>
            <a:ext cx="24384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Marcador de contenido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7410450"/>
            <a:ext cx="10937875" cy="60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o 5"/>
          <p:cNvGrpSpPr>
            <a:grpSpLocks/>
          </p:cNvGrpSpPr>
          <p:nvPr userDrawn="1"/>
        </p:nvGrpSpPr>
        <p:grpSpPr bwMode="auto">
          <a:xfrm>
            <a:off x="-63500" y="11677650"/>
            <a:ext cx="10820400" cy="3505200"/>
            <a:chOff x="-63500" y="11601450"/>
            <a:chExt cx="10820400" cy="3505200"/>
          </a:xfrm>
        </p:grpSpPr>
        <p:pic>
          <p:nvPicPr>
            <p:cNvPr id="8" name="Imagen 6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3" r="9216" b="6123"/>
            <a:stretch>
              <a:fillRect/>
            </a:stretch>
          </p:blipFill>
          <p:spPr bwMode="auto">
            <a:xfrm>
              <a:off x="-63500" y="11601450"/>
              <a:ext cx="10820400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upo 7"/>
            <p:cNvGrpSpPr>
              <a:grpSpLocks/>
            </p:cNvGrpSpPr>
            <p:nvPr userDrawn="1"/>
          </p:nvGrpSpPr>
          <p:grpSpPr bwMode="auto">
            <a:xfrm>
              <a:off x="5829824" y="13912850"/>
              <a:ext cx="4622276" cy="577081"/>
              <a:chOff x="2925894" y="5150455"/>
              <a:chExt cx="4622276" cy="577081"/>
            </a:xfrm>
          </p:grpSpPr>
          <p:sp>
            <p:nvSpPr>
              <p:cNvPr id="24" name="CuadroTexto 19"/>
              <p:cNvSpPr txBox="1"/>
              <p:nvPr userDrawn="1"/>
            </p:nvSpPr>
            <p:spPr>
              <a:xfrm>
                <a:off x="3708008" y="5150455"/>
                <a:ext cx="3840162" cy="57785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Barlow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This project has received funding from the European Union’s Horizon 2020 research and innovation </a:t>
                </a:r>
                <a:r>
                  <a:rPr lang="en-US" sz="1000" dirty="0" err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programme</a:t>
                </a:r>
                <a:r>
                  <a:rPr lang="en-US" sz="1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 under the Marie </a:t>
                </a:r>
                <a:r>
                  <a:rPr lang="en-US" sz="1000" dirty="0" err="1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Sklodowska</a:t>
                </a:r>
                <a:r>
                  <a:rPr lang="en-US" sz="1000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-Curie grant agreement </a:t>
                </a:r>
                <a:r>
                  <a:rPr lang="en-US" sz="1000" b="1" dirty="0">
                    <a:solidFill>
                      <a:schemeClr val="bg1"/>
                    </a:solidFill>
                    <a:latin typeface="Arial" charset="0"/>
                    <a:cs typeface="Arial" charset="0"/>
                  </a:rPr>
                  <a:t>No 956631</a:t>
                </a:r>
                <a:endParaRPr lang="es-ES" sz="1000" dirty="0">
                  <a:solidFill>
                    <a:schemeClr val="bg1"/>
                  </a:solidFill>
                  <a:latin typeface="Arial" charset="0"/>
                  <a:cs typeface="Arial" charset="0"/>
                </a:endParaRPr>
              </a:p>
            </p:txBody>
          </p:sp>
          <p:pic>
            <p:nvPicPr>
              <p:cNvPr id="25" name="Imagen 20"/>
              <p:cNvPicPr>
                <a:picLocks noChangeAspect="1"/>
              </p:cNvPicPr>
              <p:nvPr userDrawn="1"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5894" y="5203867"/>
                <a:ext cx="706539" cy="4710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0" name="Imagen 8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0016" y="13987327"/>
              <a:ext cx="1109538" cy="619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agen 9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058" y="12215030"/>
              <a:ext cx="1388042" cy="375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Imagen 10"/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0865" y="12866816"/>
              <a:ext cx="1320783" cy="363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Imagen 11"/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0633" y="14008823"/>
              <a:ext cx="1203731" cy="481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Imagen 12"/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850" y="12246289"/>
              <a:ext cx="932912" cy="484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n 13"/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7083" y="12807553"/>
              <a:ext cx="554084" cy="536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n 14"/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1300" y="13489363"/>
              <a:ext cx="1125558" cy="329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Imagen 15"/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100" y="13950810"/>
              <a:ext cx="537765" cy="628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Imagen 16"/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867" b="30579"/>
            <a:stretch>
              <a:fillRect/>
            </a:stretch>
          </p:blipFill>
          <p:spPr bwMode="auto">
            <a:xfrm>
              <a:off x="1971326" y="13487145"/>
              <a:ext cx="1511514" cy="319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Imagen 17"/>
            <p:cNvPicPr>
              <a:picLocks noChangeAspect="1"/>
            </p:cNvPicPr>
            <p:nvPr userDrawn="1"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5" t="21465" r="16292" b="24353"/>
            <a:stretch>
              <a:fillRect/>
            </a:stretch>
          </p:blipFill>
          <p:spPr bwMode="auto">
            <a:xfrm>
              <a:off x="472539" y="14066721"/>
              <a:ext cx="754734" cy="434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agen 18"/>
            <p:cNvPicPr>
              <a:picLocks noChangeAspect="1"/>
            </p:cNvPicPr>
            <p:nvPr userDrawn="1"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" y="13048609"/>
              <a:ext cx="1580996" cy="305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Imagen 21"/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13606463"/>
            <a:ext cx="7143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ítulo 1"/>
          <p:cNvSpPr>
            <a:spLocks noGrp="1"/>
          </p:cNvSpPr>
          <p:nvPr>
            <p:ph type="ctrTitle"/>
          </p:nvPr>
        </p:nvSpPr>
        <p:spPr>
          <a:xfrm>
            <a:off x="1336675" y="2686050"/>
            <a:ext cx="8020050" cy="849198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12" name="Subtítulo 2"/>
          <p:cNvSpPr>
            <a:spLocks noGrp="1"/>
          </p:cNvSpPr>
          <p:nvPr>
            <p:ph type="subTitle" idx="1"/>
          </p:nvPr>
        </p:nvSpPr>
        <p:spPr>
          <a:xfrm>
            <a:off x="1326515" y="3923409"/>
            <a:ext cx="8020050" cy="779983"/>
          </a:xfrm>
        </p:spPr>
        <p:txBody>
          <a:bodyPr>
            <a:noAutofit/>
          </a:bodyPr>
          <a:lstStyle>
            <a:lvl1pPr marL="0" indent="0" algn="l">
              <a:buNone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13" name="Marcador de contenido 2"/>
          <p:cNvSpPr>
            <a:spLocks noGrp="1"/>
          </p:cNvSpPr>
          <p:nvPr>
            <p:ph idx="10"/>
          </p:nvPr>
        </p:nvSpPr>
        <p:spPr>
          <a:xfrm>
            <a:off x="1326515" y="5091553"/>
            <a:ext cx="8030210" cy="720840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82032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ter 6">
    <p:bg>
      <p:bgPr>
        <a:gradFill rotWithShape="0">
          <a:gsLst>
            <a:gs pos="0">
              <a:srgbClr val="12334E"/>
            </a:gs>
            <a:gs pos="3999">
              <a:srgbClr val="12334E"/>
            </a:gs>
            <a:gs pos="100000">
              <a:srgbClr val="2FB1BE"/>
            </a:gs>
          </a:gsLst>
          <a:lin ang="216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3384550" y="9693275"/>
            <a:ext cx="10190163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4"/>
          <p:cNvSpPr/>
          <p:nvPr userDrawn="1"/>
        </p:nvSpPr>
        <p:spPr>
          <a:xfrm>
            <a:off x="0" y="13277850"/>
            <a:ext cx="10693400" cy="184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762000"/>
            <a:ext cx="24384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upo 6"/>
          <p:cNvGrpSpPr>
            <a:grpSpLocks/>
          </p:cNvGrpSpPr>
          <p:nvPr userDrawn="1"/>
        </p:nvGrpSpPr>
        <p:grpSpPr bwMode="auto">
          <a:xfrm>
            <a:off x="1079500" y="13912850"/>
            <a:ext cx="4800600" cy="738188"/>
            <a:chOff x="2925894" y="5150839"/>
            <a:chExt cx="4481585" cy="737681"/>
          </a:xfrm>
        </p:grpSpPr>
        <p:sp>
          <p:nvSpPr>
            <p:cNvPr id="9" name="CuadroTexto 7"/>
            <p:cNvSpPr txBox="1"/>
            <p:nvPr userDrawn="1"/>
          </p:nvSpPr>
          <p:spPr>
            <a:xfrm>
              <a:off x="3708393" y="5150839"/>
              <a:ext cx="3699086" cy="7376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Barlow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This project has received funding from the European Union’s Horizon 2020 research and innovation </a:t>
              </a:r>
              <a:r>
                <a:rPr lang="en-US" sz="100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programme</a:t>
              </a:r>
              <a:r>
                <a:rPr lang="en-US" sz="1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 under the Marie </a:t>
              </a:r>
              <a:r>
                <a:rPr lang="en-US" sz="1000" dirty="0" err="1">
                  <a:solidFill>
                    <a:schemeClr val="bg1"/>
                  </a:solidFill>
                  <a:latin typeface="Arial" charset="0"/>
                  <a:cs typeface="Arial" charset="0"/>
                </a:rPr>
                <a:t>Sklodowska</a:t>
              </a:r>
              <a:r>
                <a:rPr lang="en-US" sz="1000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-Curie grant agreement </a:t>
              </a:r>
              <a:r>
                <a:rPr lang="en-US" sz="1000" b="1" dirty="0">
                  <a:solidFill>
                    <a:schemeClr val="bg1"/>
                  </a:solidFill>
                  <a:latin typeface="Arial" charset="0"/>
                  <a:cs typeface="Arial" charset="0"/>
                </a:rPr>
                <a:t>No 956631</a:t>
              </a:r>
              <a:endParaRPr lang="es-ES" sz="1000" dirty="0">
                <a:solidFill>
                  <a:schemeClr val="bg1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10" name="Imagen 8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894" y="5203867"/>
              <a:ext cx="706539" cy="47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ítulo 1"/>
          <p:cNvSpPr>
            <a:spLocks noGrp="1"/>
          </p:cNvSpPr>
          <p:nvPr>
            <p:ph type="ctrTitle"/>
          </p:nvPr>
        </p:nvSpPr>
        <p:spPr>
          <a:xfrm>
            <a:off x="1336675" y="2686050"/>
            <a:ext cx="8020050" cy="849198"/>
          </a:xfrm>
        </p:spPr>
        <p:txBody>
          <a:bodyPr/>
          <a:lstStyle>
            <a:lvl1pPr algn="l">
              <a:defRPr sz="44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12" name="Subtítulo 2"/>
          <p:cNvSpPr>
            <a:spLocks noGrp="1"/>
          </p:cNvSpPr>
          <p:nvPr>
            <p:ph type="subTitle" idx="1"/>
          </p:nvPr>
        </p:nvSpPr>
        <p:spPr>
          <a:xfrm>
            <a:off x="1326515" y="3923409"/>
            <a:ext cx="8020050" cy="779983"/>
          </a:xfrm>
        </p:spPr>
        <p:txBody>
          <a:bodyPr>
            <a:noAutofit/>
          </a:bodyPr>
          <a:lstStyle>
            <a:lvl1pPr marL="0" indent="0" algn="l">
              <a:buNone/>
              <a:defRPr sz="2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01010" indent="0" algn="ctr">
              <a:buNone/>
              <a:defRPr sz="1754"/>
            </a:lvl2pPr>
            <a:lvl3pPr marL="802020" indent="0" algn="ctr">
              <a:buNone/>
              <a:defRPr sz="1579"/>
            </a:lvl3pPr>
            <a:lvl4pPr marL="1203030" indent="0" algn="ctr">
              <a:buNone/>
              <a:defRPr sz="1403"/>
            </a:lvl4pPr>
            <a:lvl5pPr marL="1604040" indent="0" algn="ctr">
              <a:buNone/>
              <a:defRPr sz="1403"/>
            </a:lvl5pPr>
            <a:lvl6pPr marL="2005051" indent="0" algn="ctr">
              <a:buNone/>
              <a:defRPr sz="1403"/>
            </a:lvl6pPr>
            <a:lvl7pPr marL="2406061" indent="0" algn="ctr">
              <a:buNone/>
              <a:defRPr sz="1403"/>
            </a:lvl7pPr>
            <a:lvl8pPr marL="2807071" indent="0" algn="ctr">
              <a:buNone/>
              <a:defRPr sz="1403"/>
            </a:lvl8pPr>
            <a:lvl9pPr marL="3208081" indent="0" algn="ctr">
              <a:buNone/>
              <a:defRPr sz="1403"/>
            </a:lvl9pPr>
          </a:lstStyle>
          <a:p>
            <a:r>
              <a:rPr lang="es-ES"/>
              <a:t>Haga clic para modificar el estilo de subtítulo del patrón</a:t>
            </a:r>
            <a:endParaRPr lang="es-ES" dirty="0"/>
          </a:p>
        </p:txBody>
      </p:sp>
      <p:sp>
        <p:nvSpPr>
          <p:cNvPr id="13" name="Marcador de contenido 2"/>
          <p:cNvSpPr>
            <a:spLocks noGrp="1"/>
          </p:cNvSpPr>
          <p:nvPr>
            <p:ph idx="10"/>
          </p:nvPr>
        </p:nvSpPr>
        <p:spPr>
          <a:xfrm>
            <a:off x="1326515" y="5091553"/>
            <a:ext cx="8030210" cy="720840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tx1"/>
              </a:buClr>
              <a:defRPr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3630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735013" y="2228850"/>
            <a:ext cx="922337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735013" y="4025900"/>
            <a:ext cx="9223375" cy="959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l" defTabSz="801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 kern="1200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algn="l" defTabSz="801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algn="l" defTabSz="801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algn="l" defTabSz="801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4pPr>
      <a:lvl5pPr algn="l" defTabSz="80168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00025" indent="-200025" algn="l" defTabSz="801688" rtl="0" eaLnBrk="0" fontAlgn="base" hangingPunct="0">
        <a:lnSpc>
          <a:spcPct val="90000"/>
        </a:lnSpc>
        <a:spcBef>
          <a:spcPts val="875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marL="600075" indent="-200025" algn="l" defTabSz="801688" rtl="0" eaLnBrk="0" fontAlgn="base" hangingPunct="0">
        <a:lnSpc>
          <a:spcPct val="90000"/>
        </a:lnSpc>
        <a:spcBef>
          <a:spcPts val="438"/>
        </a:spcBef>
        <a:spcAft>
          <a:spcPct val="0"/>
        </a:spcAft>
        <a:buFont typeface="Arial" charset="0"/>
        <a:buChar char="•"/>
        <a:defRPr sz="2100" kern="1200">
          <a:solidFill>
            <a:schemeClr val="bg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2pPr>
      <a:lvl3pPr marL="1001713" indent="-200025" algn="l" defTabSz="801688" rtl="0" eaLnBrk="0" fontAlgn="base" hangingPunct="0">
        <a:lnSpc>
          <a:spcPct val="90000"/>
        </a:lnSpc>
        <a:spcBef>
          <a:spcPts val="438"/>
        </a:spcBef>
        <a:spcAft>
          <a:spcPct val="0"/>
        </a:spcAft>
        <a:buFont typeface="Arial" charset="0"/>
        <a:buChar char="•"/>
        <a:defRPr sz="1700" kern="1200">
          <a:solidFill>
            <a:schemeClr val="bg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3pPr>
      <a:lvl4pPr marL="1403350" indent="-200025" algn="l" defTabSz="801688" rtl="0" eaLnBrk="0" fontAlgn="base" hangingPunct="0">
        <a:lnSpc>
          <a:spcPct val="90000"/>
        </a:lnSpc>
        <a:spcBef>
          <a:spcPts val="438"/>
        </a:spcBef>
        <a:spcAft>
          <a:spcPct val="0"/>
        </a:spcAft>
        <a:buFont typeface="Arial" charset="0"/>
        <a:buChar char="•"/>
        <a:defRPr sz="1500" kern="1200">
          <a:solidFill>
            <a:schemeClr val="bg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4pPr>
      <a:lvl5pPr marL="1803400" indent="-200025" algn="l" defTabSz="801688" rtl="0" eaLnBrk="0" fontAlgn="base" hangingPunct="0">
        <a:lnSpc>
          <a:spcPct val="90000"/>
        </a:lnSpc>
        <a:spcBef>
          <a:spcPts val="438"/>
        </a:spcBef>
        <a:spcAft>
          <a:spcPct val="0"/>
        </a:spcAft>
        <a:buFont typeface="Arial" charset="0"/>
        <a:buChar char="•"/>
        <a:defRPr sz="1500" kern="1200">
          <a:solidFill>
            <a:schemeClr val="bg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5pPr>
      <a:lvl6pPr marL="220555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56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57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58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101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202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303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404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505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606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707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808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26" Type="http://schemas.openxmlformats.org/officeDocument/2006/relationships/image" Target="../media/image49.jpeg"/><Relationship Id="rId3" Type="http://schemas.openxmlformats.org/officeDocument/2006/relationships/image" Target="../media/image26.png"/><Relationship Id="rId21" Type="http://schemas.openxmlformats.org/officeDocument/2006/relationships/image" Target="../media/image44.jpeg"/><Relationship Id="rId34" Type="http://schemas.openxmlformats.org/officeDocument/2006/relationships/image" Target="../media/image56.emf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5" Type="http://schemas.openxmlformats.org/officeDocument/2006/relationships/image" Target="../media/image48.jpeg"/><Relationship Id="rId33" Type="http://schemas.openxmlformats.org/officeDocument/2006/relationships/oleObject" Target="../embeddings/oleObject1.bin"/><Relationship Id="rId2" Type="http://schemas.openxmlformats.org/officeDocument/2006/relationships/chart" Target="../charts/chart1.xml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29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24" Type="http://schemas.openxmlformats.org/officeDocument/2006/relationships/image" Target="../media/image47.jpeg"/><Relationship Id="rId32" Type="http://schemas.openxmlformats.org/officeDocument/2006/relationships/image" Target="../media/image55.pn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23" Type="http://schemas.openxmlformats.org/officeDocument/2006/relationships/image" Target="../media/image46.jpeg"/><Relationship Id="rId28" Type="http://schemas.openxmlformats.org/officeDocument/2006/relationships/image" Target="../media/image51.gif"/><Relationship Id="rId36" Type="http://schemas.openxmlformats.org/officeDocument/2006/relationships/image" Target="../media/image58.gif"/><Relationship Id="rId10" Type="http://schemas.openxmlformats.org/officeDocument/2006/relationships/image" Target="../media/image33.jpeg"/><Relationship Id="rId19" Type="http://schemas.openxmlformats.org/officeDocument/2006/relationships/image" Target="../media/image42.jpeg"/><Relationship Id="rId31" Type="http://schemas.openxmlformats.org/officeDocument/2006/relationships/image" Target="../media/image54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Relationship Id="rId22" Type="http://schemas.openxmlformats.org/officeDocument/2006/relationships/image" Target="../media/image45.jpeg"/><Relationship Id="rId27" Type="http://schemas.openxmlformats.org/officeDocument/2006/relationships/image" Target="../media/image50.jpeg"/><Relationship Id="rId30" Type="http://schemas.openxmlformats.org/officeDocument/2006/relationships/image" Target="../media/image53.png"/><Relationship Id="rId35" Type="http://schemas.openxmlformats.org/officeDocument/2006/relationships/image" Target="../media/image57.jpg"/><Relationship Id="rId8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AE54E84B-BEED-9C4A-3CDB-AA00D285232E}"/>
              </a:ext>
            </a:extLst>
          </p:cNvPr>
          <p:cNvGrpSpPr/>
          <p:nvPr/>
        </p:nvGrpSpPr>
        <p:grpSpPr>
          <a:xfrm>
            <a:off x="6840008" y="7311840"/>
            <a:ext cx="3522508" cy="3322881"/>
            <a:chOff x="6840008" y="7379940"/>
            <a:chExt cx="3522508" cy="3322881"/>
          </a:xfrm>
        </p:grpSpPr>
        <p:grpSp>
          <p:nvGrpSpPr>
            <p:cNvPr id="1056" name="Group 1055">
              <a:extLst>
                <a:ext uri="{FF2B5EF4-FFF2-40B4-BE49-F238E27FC236}">
                  <a16:creationId xmlns:a16="http://schemas.microsoft.com/office/drawing/2014/main" id="{F6F9A676-707F-D831-371A-A17F8C603890}"/>
                </a:ext>
              </a:extLst>
            </p:cNvPr>
            <p:cNvGrpSpPr/>
            <p:nvPr/>
          </p:nvGrpSpPr>
          <p:grpSpPr>
            <a:xfrm>
              <a:off x="7687454" y="7379940"/>
              <a:ext cx="1821047" cy="452735"/>
              <a:chOff x="7828298" y="7421343"/>
              <a:chExt cx="1821047" cy="452735"/>
            </a:xfrm>
          </p:grpSpPr>
          <p:graphicFrame>
            <p:nvGraphicFramePr>
              <p:cNvPr id="40" name="Chart 39">
                <a:extLst>
                  <a:ext uri="{FF2B5EF4-FFF2-40B4-BE49-F238E27FC236}">
                    <a16:creationId xmlns:a16="http://schemas.microsoft.com/office/drawing/2014/main" id="{FFF60624-D821-3941-6799-B1FBEFDAB448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29337875"/>
                  </p:ext>
                </p:extLst>
              </p:nvPr>
            </p:nvGraphicFramePr>
            <p:xfrm>
              <a:off x="8672364" y="7421343"/>
              <a:ext cx="976981" cy="45273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053" name="Marcador de contenido 3">
                <a:extLst>
                  <a:ext uri="{FF2B5EF4-FFF2-40B4-BE49-F238E27FC236}">
                    <a16:creationId xmlns:a16="http://schemas.microsoft.com/office/drawing/2014/main" id="{8908FF9C-BD09-E9EE-6D31-87E27A723B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28298" y="7514371"/>
                <a:ext cx="714844" cy="254932"/>
              </a:xfrm>
              <a:prstGeom prst="rect">
                <a:avLst/>
              </a:prstGeom>
            </p:spPr>
            <p:txBody>
              <a:bodyPr rtlCol="0">
                <a:noAutofit/>
              </a:bodyPr>
              <a:lstStyle>
                <a:lvl1pPr marL="200025" indent="-200025" algn="l" defTabSz="801688" rtl="0" eaLnBrk="0" fontAlgn="base" hangingPunct="0">
                  <a:lnSpc>
                    <a:spcPct val="90000"/>
                  </a:lnSpc>
                  <a:spcBef>
                    <a:spcPts val="875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defRPr>
                </a:lvl1pPr>
                <a:lvl2pPr marL="600075" indent="-200025" algn="l" defTabSz="801688" rtl="0" eaLnBrk="0" fontAlgn="base" hangingPunct="0">
                  <a:lnSpc>
                    <a:spcPct val="90000"/>
                  </a:lnSpc>
                  <a:spcBef>
                    <a:spcPts val="438"/>
                  </a:spcBef>
                  <a:spcAft>
                    <a:spcPct val="0"/>
                  </a:spcAft>
                  <a:buFont typeface="Arial" charset="0"/>
                  <a:buChar char="•"/>
                  <a:defRPr sz="2100" kern="1200">
                    <a:solidFill>
                      <a:schemeClr val="bg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defRPr>
                </a:lvl2pPr>
                <a:lvl3pPr marL="1001713" indent="-200025" algn="l" defTabSz="801688" rtl="0" eaLnBrk="0" fontAlgn="base" hangingPunct="0">
                  <a:lnSpc>
                    <a:spcPct val="90000"/>
                  </a:lnSpc>
                  <a:spcBef>
                    <a:spcPts val="438"/>
                  </a:spcBef>
                  <a:spcAft>
                    <a:spcPct val="0"/>
                  </a:spcAft>
                  <a:buFont typeface="Arial" charset="0"/>
                  <a:buChar char="•"/>
                  <a:defRPr sz="1700" kern="1200">
                    <a:solidFill>
                      <a:schemeClr val="bg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defRPr>
                </a:lvl3pPr>
                <a:lvl4pPr marL="1403350" indent="-200025" algn="l" defTabSz="801688" rtl="0" eaLnBrk="0" fontAlgn="base" hangingPunct="0">
                  <a:lnSpc>
                    <a:spcPct val="90000"/>
                  </a:lnSpc>
                  <a:spcBef>
                    <a:spcPts val="438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chemeClr val="bg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defRPr>
                </a:lvl4pPr>
                <a:lvl5pPr marL="1803400" indent="-200025" algn="l" defTabSz="801688" rtl="0" eaLnBrk="0" fontAlgn="base" hangingPunct="0">
                  <a:lnSpc>
                    <a:spcPct val="90000"/>
                  </a:lnSpc>
                  <a:spcBef>
                    <a:spcPts val="438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chemeClr val="bg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defRPr>
                </a:lvl5pPr>
                <a:lvl6pPr marL="2205556" indent="-200505" algn="l" defTabSz="802020" rtl="0" eaLnBrk="1" latinLnBrk="0" hangingPunct="1">
                  <a:lnSpc>
                    <a:spcPct val="90000"/>
                  </a:lnSpc>
                  <a:spcBef>
                    <a:spcPts val="439"/>
                  </a:spcBef>
                  <a:buFont typeface="Arial" panose="020B0604020202020204" pitchFamily="34" charset="0"/>
                  <a:buChar char="•"/>
                  <a:defRPr sz="157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06566" indent="-200505" algn="l" defTabSz="802020" rtl="0" eaLnBrk="1" latinLnBrk="0" hangingPunct="1">
                  <a:lnSpc>
                    <a:spcPct val="90000"/>
                  </a:lnSpc>
                  <a:spcBef>
                    <a:spcPts val="439"/>
                  </a:spcBef>
                  <a:buFont typeface="Arial" panose="020B0604020202020204" pitchFamily="34" charset="0"/>
                  <a:buChar char="•"/>
                  <a:defRPr sz="157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07576" indent="-200505" algn="l" defTabSz="802020" rtl="0" eaLnBrk="1" latinLnBrk="0" hangingPunct="1">
                  <a:lnSpc>
                    <a:spcPct val="90000"/>
                  </a:lnSpc>
                  <a:spcBef>
                    <a:spcPts val="439"/>
                  </a:spcBef>
                  <a:buFont typeface="Arial" panose="020B0604020202020204" pitchFamily="34" charset="0"/>
                  <a:buChar char="•"/>
                  <a:defRPr sz="157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08586" indent="-200505" algn="l" defTabSz="802020" rtl="0" eaLnBrk="1" latinLnBrk="0" hangingPunct="1">
                  <a:lnSpc>
                    <a:spcPct val="90000"/>
                  </a:lnSpc>
                  <a:spcBef>
                    <a:spcPts val="439"/>
                  </a:spcBef>
                  <a:buFont typeface="Arial" panose="020B0604020202020204" pitchFamily="34" charset="0"/>
                  <a:buChar char="•"/>
                  <a:defRPr sz="157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802020" eaLnBrk="1" fontAlgn="auto" hangingPunct="1">
                  <a:spcBef>
                    <a:spcPts val="877"/>
                  </a:spcBef>
                  <a:spcAft>
                    <a:spcPts val="0"/>
                  </a:spcAft>
                  <a:buFont typeface="Arial" charset="0"/>
                  <a:buNone/>
                  <a:defRPr/>
                </a:pPr>
                <a:r>
                  <a:rPr lang="en-US" sz="1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Selective</a:t>
                </a:r>
                <a:endParaRPr lang="es-E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55" name="Group 1054">
              <a:extLst>
                <a:ext uri="{FF2B5EF4-FFF2-40B4-BE49-F238E27FC236}">
                  <a16:creationId xmlns:a16="http://schemas.microsoft.com/office/drawing/2014/main" id="{99281BB1-C00A-6861-D320-D99D88FC426E}"/>
                </a:ext>
              </a:extLst>
            </p:cNvPr>
            <p:cNvGrpSpPr/>
            <p:nvPr/>
          </p:nvGrpSpPr>
          <p:grpSpPr>
            <a:xfrm>
              <a:off x="6840008" y="7803330"/>
              <a:ext cx="3522508" cy="2899491"/>
              <a:chOff x="6840008" y="7803330"/>
              <a:chExt cx="3522508" cy="2899491"/>
            </a:xfrm>
          </p:grpSpPr>
          <p:pic>
            <p:nvPicPr>
              <p:cNvPr id="1033" name="Picture 2" descr="Biotrans 2023">
                <a:extLst>
                  <a:ext uri="{FF2B5EF4-FFF2-40B4-BE49-F238E27FC236}">
                    <a16:creationId xmlns:a16="http://schemas.microsoft.com/office/drawing/2014/main" id="{81FA11D3-370D-2C33-BD1E-DA72013619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55"/>
              <a:stretch/>
            </p:blipFill>
            <p:spPr bwMode="auto">
              <a:xfrm>
                <a:off x="8194714" y="9136447"/>
                <a:ext cx="784336" cy="4174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43" name="Group 1042">
                <a:extLst>
                  <a:ext uri="{FF2B5EF4-FFF2-40B4-BE49-F238E27FC236}">
                    <a16:creationId xmlns:a16="http://schemas.microsoft.com/office/drawing/2014/main" id="{C396447A-3BFB-3332-23FD-BAB952443EE2}"/>
                  </a:ext>
                </a:extLst>
              </p:cNvPr>
              <p:cNvGrpSpPr/>
              <p:nvPr/>
            </p:nvGrpSpPr>
            <p:grpSpPr>
              <a:xfrm>
                <a:off x="6840008" y="7803330"/>
                <a:ext cx="3522508" cy="2899491"/>
                <a:chOff x="6533961" y="8071126"/>
                <a:chExt cx="3522508" cy="2899491"/>
              </a:xfrm>
            </p:grpSpPr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36EF7C22-DDFA-9D97-1175-D94E75BA1262}"/>
                    </a:ext>
                  </a:extLst>
                </p:cNvPr>
                <p:cNvGrpSpPr/>
                <p:nvPr/>
              </p:nvGrpSpPr>
              <p:grpSpPr>
                <a:xfrm>
                  <a:off x="8746433" y="9193062"/>
                  <a:ext cx="1225767" cy="693980"/>
                  <a:chOff x="8696595" y="9118748"/>
                  <a:chExt cx="1225767" cy="693980"/>
                </a:xfrm>
              </p:grpSpPr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A70F3506-6AA0-83FC-E747-A8E3B2F8DC96}"/>
                      </a:ext>
                    </a:extLst>
                  </p:cNvPr>
                  <p:cNvGrpSpPr/>
                  <p:nvPr/>
                </p:nvGrpSpPr>
                <p:grpSpPr>
                  <a:xfrm>
                    <a:off x="8696595" y="9118748"/>
                    <a:ext cx="1044702" cy="693980"/>
                    <a:chOff x="-196482" y="1800437"/>
                    <a:chExt cx="6599922" cy="4384213"/>
                  </a:xfrm>
                </p:grpSpPr>
                <p:pic>
                  <p:nvPicPr>
                    <p:cNvPr id="43" name="Picture 42" descr="A picture containing candy, indoor, plastic&#10;&#10;Description automatically generated">
                      <a:extLst>
                        <a:ext uri="{FF2B5EF4-FFF2-40B4-BE49-F238E27FC236}">
                          <a16:creationId xmlns:a16="http://schemas.microsoft.com/office/drawing/2014/main" id="{67AB8742-94D3-DB51-AB04-3A2386E374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496" t="8247" r="18314" b="7199"/>
                    <a:stretch/>
                  </p:blipFill>
                  <p:spPr>
                    <a:xfrm rot="16200000">
                      <a:off x="334454" y="3527169"/>
                      <a:ext cx="2126365" cy="3188237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4" name="Picture 43" descr="A picture containing indoor&#10;&#10;Description automatically generated">
                      <a:extLst>
                        <a:ext uri="{FF2B5EF4-FFF2-40B4-BE49-F238E27FC236}">
                          <a16:creationId xmlns:a16="http://schemas.microsoft.com/office/drawing/2014/main" id="{A5FD5A63-5F32-467E-BEA4-B398DC7E42A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85" t="10831" r="12720" b="7945"/>
                    <a:stretch/>
                  </p:blipFill>
                  <p:spPr>
                    <a:xfrm rot="16200000">
                      <a:off x="3714428" y="3495638"/>
                      <a:ext cx="2142140" cy="323588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5" name="Picture 44" descr="A picture containing indoor, plastic&#10;&#10;Description automatically generated">
                      <a:extLst>
                        <a:ext uri="{FF2B5EF4-FFF2-40B4-BE49-F238E27FC236}">
                          <a16:creationId xmlns:a16="http://schemas.microsoft.com/office/drawing/2014/main" id="{CDC49850-5EB4-57F2-3B15-5BD0771E6B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176" t="8247" r="19635" b="7198"/>
                    <a:stretch/>
                  </p:blipFill>
                  <p:spPr>
                    <a:xfrm rot="16200000">
                      <a:off x="340841" y="1267422"/>
                      <a:ext cx="2134660" cy="3200689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6" name="Picture 45" descr="A picture containing indoor, plastic&#10;&#10;Description automatically generated">
                      <a:extLst>
                        <a:ext uri="{FF2B5EF4-FFF2-40B4-BE49-F238E27FC236}">
                          <a16:creationId xmlns:a16="http://schemas.microsoft.com/office/drawing/2014/main" id="{9D3C2E4B-B0B6-9A96-727F-E821703261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2814" t="8816" r="12945" b="7073"/>
                    <a:stretch/>
                  </p:blipFill>
                  <p:spPr>
                    <a:xfrm rot="16200000">
                      <a:off x="3712299" y="1256582"/>
                      <a:ext cx="2133769" cy="3223249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53" name="Marcador de contenido 3">
                    <a:extLst>
                      <a:ext uri="{FF2B5EF4-FFF2-40B4-BE49-F238E27FC236}">
                        <a16:creationId xmlns:a16="http://schemas.microsoft.com/office/drawing/2014/main" id="{DCDEDD55-8A7C-2E74-6562-39B076807EE0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 rot="5400000">
                    <a:off x="9455745" y="9346085"/>
                    <a:ext cx="693953" cy="239281"/>
                  </a:xfrm>
                  <a:prstGeom prst="rect">
                    <a:avLst/>
                  </a:prstGeom>
                </p:spPr>
                <p:txBody>
                  <a:bodyPr rtlCol="0">
                    <a:normAutofit/>
                  </a:bodyPr>
                  <a:lstStyle>
                    <a:lvl1pPr marL="200025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875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24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defRPr>
                    </a:lvl1pPr>
                    <a:lvl2pPr marL="600075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21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2pPr>
                    <a:lvl3pPr marL="1001713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7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3pPr>
                    <a:lvl4pPr marL="1403350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5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4pPr>
                    <a:lvl5pPr marL="1803400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5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5pPr>
                    <a:lvl6pPr marL="220555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60656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00757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40858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 defTabSz="802020" eaLnBrk="1" fontAlgn="auto" hangingPunct="1">
                      <a:spcBef>
                        <a:spcPts val="877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r>
                      <a:rPr lang="en-US" sz="7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Benzaldehyde</a:t>
                    </a:r>
                    <a:endParaRPr lang="es-ES" sz="7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705CFCF7-2F7F-E5E7-6F4E-0AE2D6B0B7B1}"/>
                    </a:ext>
                  </a:extLst>
                </p:cNvPr>
                <p:cNvGrpSpPr/>
                <p:nvPr/>
              </p:nvGrpSpPr>
              <p:grpSpPr>
                <a:xfrm>
                  <a:off x="8399192" y="10092590"/>
                  <a:ext cx="1034438" cy="878027"/>
                  <a:chOff x="8352686" y="9937823"/>
                  <a:chExt cx="1034438" cy="878027"/>
                </a:xfrm>
              </p:grpSpPr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B9E8ECB3-6B4A-E326-D20D-6BB1CECFE1C7}"/>
                      </a:ext>
                    </a:extLst>
                  </p:cNvPr>
                  <p:cNvGrpSpPr/>
                  <p:nvPr/>
                </p:nvGrpSpPr>
                <p:grpSpPr>
                  <a:xfrm>
                    <a:off x="8352686" y="9937823"/>
                    <a:ext cx="1034268" cy="691486"/>
                    <a:chOff x="816823" y="2046596"/>
                    <a:chExt cx="6380653" cy="4265943"/>
                  </a:xfrm>
                </p:grpSpPr>
                <p:pic>
                  <p:nvPicPr>
                    <p:cNvPr id="48" name="Picture 47" descr="A picture containing candy, indoor, orange&#10;&#10;Description automatically generated">
                      <a:extLst>
                        <a:ext uri="{FF2B5EF4-FFF2-40B4-BE49-F238E27FC236}">
                          <a16:creationId xmlns:a16="http://schemas.microsoft.com/office/drawing/2014/main" id="{6AC3C8BA-26A3-43A6-01AC-FABC558F50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216" t="13677" r="8637" b="11799"/>
                    <a:stretch/>
                  </p:blipFill>
                  <p:spPr>
                    <a:xfrm>
                      <a:off x="816829" y="2052555"/>
                      <a:ext cx="3113408" cy="204373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9" name="Picture 48" descr="A picture containing indoor, plastic, orange&#10;&#10;Description automatically generated with medium confidence">
                      <a:extLst>
                        <a:ext uri="{FF2B5EF4-FFF2-40B4-BE49-F238E27FC236}">
                          <a16:creationId xmlns:a16="http://schemas.microsoft.com/office/drawing/2014/main" id="{A99F3ACE-3695-9FB1-0D82-A74FFD289C2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9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216" t="13849" r="3469" b="5636"/>
                    <a:stretch/>
                  </p:blipFill>
                  <p:spPr>
                    <a:xfrm>
                      <a:off x="816823" y="4230899"/>
                      <a:ext cx="3113408" cy="208163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0" name="Picture 49" descr="A picture containing candy, indoor&#10;&#10;Description automatically generated">
                      <a:extLst>
                        <a:ext uri="{FF2B5EF4-FFF2-40B4-BE49-F238E27FC236}">
                          <a16:creationId xmlns:a16="http://schemas.microsoft.com/office/drawing/2014/main" id="{A2D3DC5B-129C-0F7D-BBCD-ABDA6D1776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0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9792" t="13677" r="6403" b="11799"/>
                    <a:stretch/>
                  </p:blipFill>
                  <p:spPr>
                    <a:xfrm>
                      <a:off x="4084068" y="2046596"/>
                      <a:ext cx="3113408" cy="207645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1" name="Picture 50" descr="A picture containing candy, indoor, plastic&#10;&#10;Description automatically generated">
                      <a:extLst>
                        <a:ext uri="{FF2B5EF4-FFF2-40B4-BE49-F238E27FC236}">
                          <a16:creationId xmlns:a16="http://schemas.microsoft.com/office/drawing/2014/main" id="{F22750F6-D4B3-3631-236F-4E59DEEB68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1" cstate="email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9791" t="13850" r="6260" b="11626"/>
                    <a:stretch/>
                  </p:blipFill>
                  <p:spPr>
                    <a:xfrm>
                      <a:off x="4084068" y="4239631"/>
                      <a:ext cx="3113408" cy="2072908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54" name="Marcador de contenido 3">
                    <a:extLst>
                      <a:ext uri="{FF2B5EF4-FFF2-40B4-BE49-F238E27FC236}">
                        <a16:creationId xmlns:a16="http://schemas.microsoft.com/office/drawing/2014/main" id="{FD6C9028-2BA2-FC84-C00B-2CEAB189B222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8364056" y="10619974"/>
                    <a:ext cx="1023068" cy="195876"/>
                  </a:xfrm>
                  <a:prstGeom prst="rect">
                    <a:avLst/>
                  </a:prstGeom>
                </p:spPr>
                <p:txBody>
                  <a:bodyPr rtlCol="0">
                    <a:normAutofit/>
                  </a:bodyPr>
                  <a:lstStyle>
                    <a:lvl1pPr marL="200025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875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24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defRPr>
                    </a:lvl1pPr>
                    <a:lvl2pPr marL="600075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21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2pPr>
                    <a:lvl3pPr marL="1001713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7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3pPr>
                    <a:lvl4pPr marL="1403350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5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4pPr>
                    <a:lvl5pPr marL="1803400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5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5pPr>
                    <a:lvl6pPr marL="220555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60656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00757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40858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 defTabSz="802020" eaLnBrk="1" fontAlgn="auto" hangingPunct="1">
                      <a:spcBef>
                        <a:spcPts val="877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r>
                      <a:rPr lang="en-US" sz="7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Cinnamaldehyde</a:t>
                    </a:r>
                    <a:endParaRPr lang="es-ES" sz="7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BA305C30-8467-8CB4-2475-609387124515}"/>
                    </a:ext>
                  </a:extLst>
                </p:cNvPr>
                <p:cNvGrpSpPr/>
                <p:nvPr/>
              </p:nvGrpSpPr>
              <p:grpSpPr>
                <a:xfrm>
                  <a:off x="8403999" y="8071126"/>
                  <a:ext cx="1046233" cy="932187"/>
                  <a:chOff x="8349759" y="8100807"/>
                  <a:chExt cx="1046233" cy="932187"/>
                </a:xfrm>
              </p:grpSpPr>
              <p:sp>
                <p:nvSpPr>
                  <p:cNvPr id="52" name="Marcador de contenido 3">
                    <a:extLst>
                      <a:ext uri="{FF2B5EF4-FFF2-40B4-BE49-F238E27FC236}">
                        <a16:creationId xmlns:a16="http://schemas.microsoft.com/office/drawing/2014/main" id="{32213BCF-3E42-0686-4485-63F318A75C3F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8450561" y="8100807"/>
                    <a:ext cx="857922" cy="195876"/>
                  </a:xfrm>
                  <a:prstGeom prst="rect">
                    <a:avLst/>
                  </a:prstGeom>
                </p:spPr>
                <p:txBody>
                  <a:bodyPr rtlCol="0">
                    <a:normAutofit/>
                  </a:bodyPr>
                  <a:lstStyle>
                    <a:lvl1pPr marL="200025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875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24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defRPr>
                    </a:lvl1pPr>
                    <a:lvl2pPr marL="600075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21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2pPr>
                    <a:lvl3pPr marL="1001713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7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3pPr>
                    <a:lvl4pPr marL="1403350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5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4pPr>
                    <a:lvl5pPr marL="1803400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5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5pPr>
                    <a:lvl6pPr marL="220555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60656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00757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40858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 defTabSz="802020" eaLnBrk="1" fontAlgn="auto" hangingPunct="1">
                      <a:spcBef>
                        <a:spcPts val="877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r>
                      <a:rPr lang="en-US" sz="7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Acetaldehyde</a:t>
                    </a:r>
                    <a:endParaRPr lang="es-ES" sz="7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EC7E2054-E8F7-2781-0FB1-00F174E3DF3F}"/>
                      </a:ext>
                    </a:extLst>
                  </p:cNvPr>
                  <p:cNvGrpSpPr/>
                  <p:nvPr/>
                </p:nvGrpSpPr>
                <p:grpSpPr>
                  <a:xfrm>
                    <a:off x="8349759" y="8301658"/>
                    <a:ext cx="1046233" cy="731336"/>
                    <a:chOff x="949234" y="1722177"/>
                    <a:chExt cx="6397779" cy="4472165"/>
                  </a:xfrm>
                </p:grpSpPr>
                <p:pic>
                  <p:nvPicPr>
                    <p:cNvPr id="11" name="Picture 10" descr="A picture containing food, candy, indoor, plastic&#10;&#10;Description automatically generated">
                      <a:extLst>
                        <a:ext uri="{FF2B5EF4-FFF2-40B4-BE49-F238E27FC236}">
                          <a16:creationId xmlns:a16="http://schemas.microsoft.com/office/drawing/2014/main" id="{338928FE-5A4A-1D5E-1CD9-21B77CF623A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" t="7698" r="18320" b="4159"/>
                    <a:stretch/>
                  </p:blipFill>
                  <p:spPr>
                    <a:xfrm rot="16200000">
                      <a:off x="1427068" y="1244343"/>
                      <a:ext cx="2177756" cy="313342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" name="Picture 11" descr="A picture containing indoor, plastic&#10;&#10;Description automatically generated">
                      <a:extLst>
                        <a:ext uri="{FF2B5EF4-FFF2-40B4-BE49-F238E27FC236}">
                          <a16:creationId xmlns:a16="http://schemas.microsoft.com/office/drawing/2014/main" id="{C7AE6D21-24A8-DCBA-399A-50F2BD065E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848" t="8485" r="18320" b="10803"/>
                    <a:stretch/>
                  </p:blipFill>
                  <p:spPr>
                    <a:xfrm rot="16200000">
                      <a:off x="4705403" y="1244325"/>
                      <a:ext cx="2149789" cy="313343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" name="Picture 12" descr="A picture containing indoor, plastic, candy&#10;&#10;Description automatically generated with medium confidence">
                      <a:extLst>
                        <a:ext uri="{FF2B5EF4-FFF2-40B4-BE49-F238E27FC236}">
                          <a16:creationId xmlns:a16="http://schemas.microsoft.com/office/drawing/2014/main" id="{8CB8BEEE-65CE-B547-76F8-718261E3278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775" t="10223" r="17231" b="9927"/>
                    <a:stretch/>
                  </p:blipFill>
                  <p:spPr>
                    <a:xfrm rot="16200000">
                      <a:off x="1427083" y="3538748"/>
                      <a:ext cx="2177757" cy="313343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" name="Picture 13" descr="A picture containing indoor, plastic&#10;&#10;Description automatically generated">
                      <a:extLst>
                        <a:ext uri="{FF2B5EF4-FFF2-40B4-BE49-F238E27FC236}">
                          <a16:creationId xmlns:a16="http://schemas.microsoft.com/office/drawing/2014/main" id="{069773DC-D93F-2DC5-B78C-6DB0904BEC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4321" t="8150" r="11911" b="13140"/>
                    <a:stretch/>
                  </p:blipFill>
                  <p:spPr>
                    <a:xfrm rot="16200000">
                      <a:off x="4653805" y="3556396"/>
                      <a:ext cx="2177757" cy="3098122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44F6A1DC-87F6-5B11-CB5C-B249350911A7}"/>
                    </a:ext>
                  </a:extLst>
                </p:cNvPr>
                <p:cNvGrpSpPr/>
                <p:nvPr/>
              </p:nvGrpSpPr>
              <p:grpSpPr>
                <a:xfrm>
                  <a:off x="7148883" y="10098304"/>
                  <a:ext cx="1044720" cy="860835"/>
                  <a:chOff x="7207071" y="9932657"/>
                  <a:chExt cx="1044720" cy="860835"/>
                </a:xfrm>
              </p:grpSpPr>
              <p:sp>
                <p:nvSpPr>
                  <p:cNvPr id="60" name="Marcador de contenido 3">
                    <a:extLst>
                      <a:ext uri="{FF2B5EF4-FFF2-40B4-BE49-F238E27FC236}">
                        <a16:creationId xmlns:a16="http://schemas.microsoft.com/office/drawing/2014/main" id="{E16CC309-A237-5015-86F9-E044A72D80E6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207071" y="10619974"/>
                    <a:ext cx="1034393" cy="173518"/>
                  </a:xfrm>
                  <a:prstGeom prst="rect">
                    <a:avLst/>
                  </a:prstGeom>
                </p:spPr>
                <p:txBody>
                  <a:bodyPr rtlCol="0">
                    <a:noAutofit/>
                  </a:bodyPr>
                  <a:lstStyle>
                    <a:lvl1pPr marL="200025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875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24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defRPr>
                    </a:lvl1pPr>
                    <a:lvl2pPr marL="600075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21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2pPr>
                    <a:lvl3pPr marL="1001713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7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3pPr>
                    <a:lvl4pPr marL="1403350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5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4pPr>
                    <a:lvl5pPr marL="1803400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5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5pPr>
                    <a:lvl6pPr marL="220555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60656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00757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40858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 defTabSz="802020" eaLnBrk="1" fontAlgn="auto" hangingPunct="1">
                      <a:spcBef>
                        <a:spcPts val="877"/>
                      </a:spcBef>
                      <a:spcAft>
                        <a:spcPts val="0"/>
                      </a:spcAft>
                      <a:buNone/>
                      <a:defRPr/>
                    </a:pPr>
                    <a:r>
                      <a:rPr lang="en-US" sz="7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3-phenyl propanal</a:t>
                    </a:r>
                    <a:endParaRPr lang="es-ES" sz="7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D92B1702-06BA-CBA4-5009-D99A2760E0EF}"/>
                      </a:ext>
                    </a:extLst>
                  </p:cNvPr>
                  <p:cNvGrpSpPr/>
                  <p:nvPr/>
                </p:nvGrpSpPr>
                <p:grpSpPr>
                  <a:xfrm>
                    <a:off x="7207756" y="9932657"/>
                    <a:ext cx="1044035" cy="689730"/>
                    <a:chOff x="762055" y="2024233"/>
                    <a:chExt cx="6651914" cy="4394507"/>
                  </a:xfrm>
                </p:grpSpPr>
                <p:pic>
                  <p:nvPicPr>
                    <p:cNvPr id="19" name="Picture 18" descr="A picture containing candy, food, indoor, plastic&#10;&#10;Description automatically generated">
                      <a:extLst>
                        <a:ext uri="{FF2B5EF4-FFF2-40B4-BE49-F238E27FC236}">
                          <a16:creationId xmlns:a16="http://schemas.microsoft.com/office/drawing/2014/main" id="{7710B5D6-EAEF-158D-B4D0-235151B28A6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362" t="10556" r="18475" b="4922"/>
                    <a:stretch/>
                  </p:blipFill>
                  <p:spPr>
                    <a:xfrm rot="16200000">
                      <a:off x="1328647" y="1488776"/>
                      <a:ext cx="2144479" cy="3215393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1" name="Picture 20" descr="A picture containing candy, soft drink, indoor, plastic&#10;&#10;Description automatically generated">
                      <a:extLst>
                        <a:ext uri="{FF2B5EF4-FFF2-40B4-BE49-F238E27FC236}">
                          <a16:creationId xmlns:a16="http://schemas.microsoft.com/office/drawing/2014/main" id="{6A20994A-D003-AF7F-9A12-1351F5D0575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2848" t="8912" r="18418" b="12269"/>
                    <a:stretch/>
                  </p:blipFill>
                  <p:spPr>
                    <a:xfrm rot="16200000">
                      <a:off x="1323620" y="3733784"/>
                      <a:ext cx="2123391" cy="324652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7" name="Picture 26" descr="A picture containing candy, food, indoor, plastic&#10;&#10;Description automatically generated">
                      <a:extLst>
                        <a:ext uri="{FF2B5EF4-FFF2-40B4-BE49-F238E27FC236}">
                          <a16:creationId xmlns:a16="http://schemas.microsoft.com/office/drawing/2014/main" id="{43DEAA8E-5226-2D87-E37C-745773B8F0A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0299" t="7326" r="14538" b="6798"/>
                    <a:stretch/>
                  </p:blipFill>
                  <p:spPr>
                    <a:xfrm rot="16200000">
                      <a:off x="4725145" y="1469069"/>
                      <a:ext cx="2131115" cy="324652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" name="Picture 29" descr="A picture containing indoor, plastic, yellow&#10;&#10;Description automatically generated">
                      <a:extLst>
                        <a:ext uri="{FF2B5EF4-FFF2-40B4-BE49-F238E27FC236}">
                          <a16:creationId xmlns:a16="http://schemas.microsoft.com/office/drawing/2014/main" id="{DDE053F7-5DF8-5415-003F-5E14DED6919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1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0058" t="10823" r="11055" b="10359"/>
                    <a:stretch/>
                  </p:blipFill>
                  <p:spPr>
                    <a:xfrm rot="16200000">
                      <a:off x="4726663" y="3731431"/>
                      <a:ext cx="2128094" cy="3246519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042" name="Group 1041">
                  <a:extLst>
                    <a:ext uri="{FF2B5EF4-FFF2-40B4-BE49-F238E27FC236}">
                      <a16:creationId xmlns:a16="http://schemas.microsoft.com/office/drawing/2014/main" id="{068AA263-B3EA-09EC-9E20-EBEB022FDBD9}"/>
                    </a:ext>
                  </a:extLst>
                </p:cNvPr>
                <p:cNvGrpSpPr/>
                <p:nvPr/>
              </p:nvGrpSpPr>
              <p:grpSpPr>
                <a:xfrm>
                  <a:off x="6533961" y="9173584"/>
                  <a:ext cx="1317388" cy="744938"/>
                  <a:chOff x="6533961" y="9173584"/>
                  <a:chExt cx="1317388" cy="744938"/>
                </a:xfrm>
              </p:grpSpPr>
              <p:sp>
                <p:nvSpPr>
                  <p:cNvPr id="26626" name="Marcador de contenido 3">
                    <a:extLst>
                      <a:ext uri="{FF2B5EF4-FFF2-40B4-BE49-F238E27FC236}">
                        <a16:creationId xmlns:a16="http://schemas.microsoft.com/office/drawing/2014/main" id="{A62F3C98-E6D4-9355-5115-38C4FE82FB59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 rot="16200000">
                    <a:off x="6304121" y="9403424"/>
                    <a:ext cx="744936" cy="285256"/>
                  </a:xfrm>
                  <a:prstGeom prst="rect">
                    <a:avLst/>
                  </a:prstGeom>
                </p:spPr>
                <p:txBody>
                  <a:bodyPr rtlCol="0">
                    <a:noAutofit/>
                  </a:bodyPr>
                  <a:lstStyle>
                    <a:lvl1pPr marL="200025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875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24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defRPr>
                    </a:lvl1pPr>
                    <a:lvl2pPr marL="600075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21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2pPr>
                    <a:lvl3pPr marL="1001713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7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3pPr>
                    <a:lvl4pPr marL="1403350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5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4pPr>
                    <a:lvl5pPr marL="1803400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5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5pPr>
                    <a:lvl6pPr marL="220555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60656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00757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40858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 defTabSz="802020" eaLnBrk="1" fontAlgn="auto" hangingPunct="1">
                      <a:spcBef>
                        <a:spcPts val="877"/>
                      </a:spcBef>
                      <a:spcAft>
                        <a:spcPts val="0"/>
                      </a:spcAft>
                      <a:buNone/>
                      <a:defRPr/>
                    </a:pPr>
                    <a:r>
                      <a:rPr lang="en-US" sz="7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3-phenyl butyraldehyde</a:t>
                    </a:r>
                    <a:endParaRPr lang="es-ES" sz="7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8151F4C0-7EF5-FB9F-C592-FCE458447768}"/>
                      </a:ext>
                    </a:extLst>
                  </p:cNvPr>
                  <p:cNvGrpSpPr/>
                  <p:nvPr/>
                </p:nvGrpSpPr>
                <p:grpSpPr>
                  <a:xfrm>
                    <a:off x="6819216" y="9173585"/>
                    <a:ext cx="1032133" cy="744937"/>
                    <a:chOff x="2026553" y="1587020"/>
                    <a:chExt cx="6588311" cy="4755042"/>
                  </a:xfrm>
                </p:grpSpPr>
                <p:pic>
                  <p:nvPicPr>
                    <p:cNvPr id="32" name="Picture 31" descr="A picture containing food, candy, soft drink, indoor&#10;&#10;Description automatically generated">
                      <a:extLst>
                        <a:ext uri="{FF2B5EF4-FFF2-40B4-BE49-F238E27FC236}">
                          <a16:creationId xmlns:a16="http://schemas.microsoft.com/office/drawing/2014/main" id="{BDE86D08-78FB-504F-18AC-614F6DB30C7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0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9615" t="6812" r="9557" b="8454"/>
                    <a:stretch/>
                  </p:blipFill>
                  <p:spPr>
                    <a:xfrm rot="16200000">
                      <a:off x="2484888" y="1128953"/>
                      <a:ext cx="2304719" cy="322139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4" name="Picture 33" descr="A picture containing food, candy, indoor, plastic&#10;&#10;Description automatically generated">
                      <a:extLst>
                        <a:ext uri="{FF2B5EF4-FFF2-40B4-BE49-F238E27FC236}">
                          <a16:creationId xmlns:a16="http://schemas.microsoft.com/office/drawing/2014/main" id="{FF0E6CEA-03D9-8474-1653-B6600D1D46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8430" t="5504" r="13516" b="12672"/>
                    <a:stretch/>
                  </p:blipFill>
                  <p:spPr>
                    <a:xfrm rot="16200000">
                      <a:off x="5851809" y="1128685"/>
                      <a:ext cx="2304719" cy="322139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24" name="Picture 1023" descr="A picture containing soft drink, candy, food, indoor&#10;&#10;Description automatically generated">
                      <a:extLst>
                        <a:ext uri="{FF2B5EF4-FFF2-40B4-BE49-F238E27FC236}">
                          <a16:creationId xmlns:a16="http://schemas.microsoft.com/office/drawing/2014/main" id="{DD4F3235-0224-E24E-22D9-13252CF357C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796" t="429" r="11273" b="9943"/>
                    <a:stretch/>
                  </p:blipFill>
                  <p:spPr>
                    <a:xfrm rot="16200000">
                      <a:off x="2492542" y="3586670"/>
                      <a:ext cx="2289406" cy="322137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25" name="Picture 1024" descr="A picture containing food, candy, indoor, plastic&#10;&#10;Description automatically generated">
                      <a:extLst>
                        <a:ext uri="{FF2B5EF4-FFF2-40B4-BE49-F238E27FC236}">
                          <a16:creationId xmlns:a16="http://schemas.microsoft.com/office/drawing/2014/main" id="{E025283E-E1E8-5977-50AA-1B26117759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189" t="5177" r="8864" b="5194"/>
                    <a:stretch/>
                  </p:blipFill>
                  <p:spPr>
                    <a:xfrm rot="16200000">
                      <a:off x="5843147" y="3589230"/>
                      <a:ext cx="2303156" cy="3202508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8BA22268-9933-59C0-C9BC-4316A41DA972}"/>
                    </a:ext>
                  </a:extLst>
                </p:cNvPr>
                <p:cNvGrpSpPr/>
                <p:nvPr/>
              </p:nvGrpSpPr>
              <p:grpSpPr>
                <a:xfrm>
                  <a:off x="7160087" y="8079966"/>
                  <a:ext cx="1040456" cy="920131"/>
                  <a:chOff x="7192065" y="8104872"/>
                  <a:chExt cx="1040456" cy="920131"/>
                </a:xfrm>
              </p:grpSpPr>
              <p:sp>
                <p:nvSpPr>
                  <p:cNvPr id="26634" name="Marcador de contenido 3">
                    <a:extLst>
                      <a:ext uri="{FF2B5EF4-FFF2-40B4-BE49-F238E27FC236}">
                        <a16:creationId xmlns:a16="http://schemas.microsoft.com/office/drawing/2014/main" id="{DC104F0E-3FB7-0D90-7E76-D548802E4CD1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322627" y="8104872"/>
                    <a:ext cx="772545" cy="191143"/>
                  </a:xfrm>
                  <a:prstGeom prst="rect">
                    <a:avLst/>
                  </a:prstGeom>
                </p:spPr>
                <p:txBody>
                  <a:bodyPr rtlCol="0">
                    <a:normAutofit/>
                  </a:bodyPr>
                  <a:lstStyle>
                    <a:lvl1pPr marL="200025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875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24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defRPr>
                    </a:lvl1pPr>
                    <a:lvl2pPr marL="600075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21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2pPr>
                    <a:lvl3pPr marL="1001713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7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3pPr>
                    <a:lvl4pPr marL="1403350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5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4pPr>
                    <a:lvl5pPr marL="1803400" indent="-200025" algn="l" defTabSz="801688" rtl="0" eaLnBrk="0" fontAlgn="base" hangingPunct="0">
                      <a:lnSpc>
                        <a:spcPct val="90000"/>
                      </a:lnSpc>
                      <a:spcBef>
                        <a:spcPts val="438"/>
                      </a:spcBef>
                      <a:spcAft>
                        <a:spcPct val="0"/>
                      </a:spcAft>
                      <a:buFont typeface="Arial" charset="0"/>
                      <a:buChar char="•"/>
                      <a:defRPr sz="1500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defRPr>
                    </a:lvl5pPr>
                    <a:lvl6pPr marL="220555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60656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00757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408586" indent="-200505" algn="l" defTabSz="802020" rtl="0" eaLnBrk="1" latinLnBrk="0" hangingPunct="1">
                      <a:lnSpc>
                        <a:spcPct val="90000"/>
                      </a:lnSpc>
                      <a:spcBef>
                        <a:spcPts val="439"/>
                      </a:spcBef>
                      <a:buFont typeface="Arial" panose="020B0604020202020204" pitchFamily="34" charset="0"/>
                      <a:buChar char="•"/>
                      <a:defRPr sz="1579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 algn="ctr" defTabSz="802020" eaLnBrk="1" fontAlgn="auto" hangingPunct="1">
                      <a:spcBef>
                        <a:spcPts val="877"/>
                      </a:spcBef>
                      <a:spcAft>
                        <a:spcPts val="0"/>
                      </a:spcAft>
                      <a:buFont typeface="Arial" charset="0"/>
                      <a:buNone/>
                      <a:defRPr/>
                    </a:pPr>
                    <a:r>
                      <a:rPr lang="en-US" sz="7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a:t>Thermostability</a:t>
                    </a:r>
                    <a:endParaRPr lang="es-ES" sz="7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026" name="Group 1025">
                    <a:extLst>
                      <a:ext uri="{FF2B5EF4-FFF2-40B4-BE49-F238E27FC236}">
                        <a16:creationId xmlns:a16="http://schemas.microsoft.com/office/drawing/2014/main" id="{C788421F-080D-2520-9E3D-06AE32F05ED7}"/>
                      </a:ext>
                    </a:extLst>
                  </p:cNvPr>
                  <p:cNvGrpSpPr/>
                  <p:nvPr/>
                </p:nvGrpSpPr>
                <p:grpSpPr>
                  <a:xfrm>
                    <a:off x="7192065" y="8294102"/>
                    <a:ext cx="1040456" cy="730901"/>
                    <a:chOff x="271055" y="1725694"/>
                    <a:chExt cx="6534653" cy="4590480"/>
                  </a:xfrm>
                </p:grpSpPr>
                <p:pic>
                  <p:nvPicPr>
                    <p:cNvPr id="1027" name="Picture 1026" descr="A picture containing indoor, plastic&#10;&#10;Description automatically generated">
                      <a:extLst>
                        <a:ext uri="{FF2B5EF4-FFF2-40B4-BE49-F238E27FC236}">
                          <a16:creationId xmlns:a16="http://schemas.microsoft.com/office/drawing/2014/main" id="{1DCA40DF-D6C9-79CD-4218-B72C070D5FB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9519" t="8553" r="16079" b="10756"/>
                    <a:stretch/>
                  </p:blipFill>
                  <p:spPr>
                    <a:xfrm rot="16200000">
                      <a:off x="4086491" y="1229845"/>
                      <a:ext cx="2223368" cy="3215066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28" name="Picture 1027" descr="A picture containing indoor, food&#10;&#10;Description automatically generated">
                      <a:extLst>
                        <a:ext uri="{FF2B5EF4-FFF2-40B4-BE49-F238E27FC236}">
                          <a16:creationId xmlns:a16="http://schemas.microsoft.com/office/drawing/2014/main" id="{24041E31-85DA-FDE0-D754-598450B0065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22910" t="17748"/>
                    <a:stretch/>
                  </p:blipFill>
                  <p:spPr>
                    <a:xfrm rot="5400000">
                      <a:off x="743686" y="3606852"/>
                      <a:ext cx="2236691" cy="3181954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29" name="Picture 1028" descr="A picture containing candy, food, indoor, plastic&#10;&#10;Description automatically generated">
                      <a:extLst>
                        <a:ext uri="{FF2B5EF4-FFF2-40B4-BE49-F238E27FC236}">
                          <a16:creationId xmlns:a16="http://schemas.microsoft.com/office/drawing/2014/main" id="{7B24EB23-A4F3-D537-EAEB-9BEE0360CE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580" t="6319" r="11949" b="16356"/>
                    <a:stretch/>
                  </p:blipFill>
                  <p:spPr>
                    <a:xfrm rot="16200000">
                      <a:off x="4062537" y="3590400"/>
                      <a:ext cx="2236696" cy="318196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30" name="Picture 1029" descr="A picture containing indoor, plastic, food&#10;&#10;Description automatically generated">
                      <a:extLst>
                        <a:ext uri="{FF2B5EF4-FFF2-40B4-BE49-F238E27FC236}">
                          <a16:creationId xmlns:a16="http://schemas.microsoft.com/office/drawing/2014/main" id="{B59B66AA-3B49-127E-FF99-8966029A949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9519" t="6593" r="13515" b="11156"/>
                    <a:stretch/>
                  </p:blipFill>
                  <p:spPr>
                    <a:xfrm rot="16200000">
                      <a:off x="745469" y="1272030"/>
                      <a:ext cx="2233132" cy="3181949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35182B2-33BB-EBF4-6B70-DD2D27FEFC8B}"/>
                    </a:ext>
                  </a:extLst>
                </p:cNvPr>
                <p:cNvSpPr/>
                <p:nvPr/>
              </p:nvSpPr>
              <p:spPr>
                <a:xfrm>
                  <a:off x="6533961" y="9126410"/>
                  <a:ext cx="1343084" cy="854845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9E0D25CB-34EF-1BA9-A16C-CFC912748B73}"/>
                    </a:ext>
                  </a:extLst>
                </p:cNvPr>
                <p:cNvSpPr/>
                <p:nvPr/>
              </p:nvSpPr>
              <p:spPr>
                <a:xfrm>
                  <a:off x="8713385" y="9126410"/>
                  <a:ext cx="1343084" cy="854846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032" name="Rectangle 1031">
                  <a:extLst>
                    <a:ext uri="{FF2B5EF4-FFF2-40B4-BE49-F238E27FC236}">
                      <a16:creationId xmlns:a16="http://schemas.microsoft.com/office/drawing/2014/main" id="{82890889-2223-0A32-B601-249E86780592}"/>
                    </a:ext>
                  </a:extLst>
                </p:cNvPr>
                <p:cNvSpPr/>
                <p:nvPr/>
              </p:nvSpPr>
              <p:spPr>
                <a:xfrm>
                  <a:off x="8356086" y="10065044"/>
                  <a:ext cx="1110169" cy="892303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035" name="Rectangle 1034">
                  <a:extLst>
                    <a:ext uri="{FF2B5EF4-FFF2-40B4-BE49-F238E27FC236}">
                      <a16:creationId xmlns:a16="http://schemas.microsoft.com/office/drawing/2014/main" id="{60EEF92B-89F5-B640-29AE-B21A75E99FF2}"/>
                    </a:ext>
                  </a:extLst>
                </p:cNvPr>
                <p:cNvSpPr/>
                <p:nvPr/>
              </p:nvSpPr>
              <p:spPr>
                <a:xfrm>
                  <a:off x="7116372" y="10064637"/>
                  <a:ext cx="1110169" cy="892303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038" name="Rectangle 1037">
                  <a:extLst>
                    <a:ext uri="{FF2B5EF4-FFF2-40B4-BE49-F238E27FC236}">
                      <a16:creationId xmlns:a16="http://schemas.microsoft.com/office/drawing/2014/main" id="{6F185F9F-859E-EC30-229B-CC3BABF7D120}"/>
                    </a:ext>
                  </a:extLst>
                </p:cNvPr>
                <p:cNvSpPr/>
                <p:nvPr/>
              </p:nvSpPr>
              <p:spPr>
                <a:xfrm>
                  <a:off x="7118499" y="8103959"/>
                  <a:ext cx="1110169" cy="920104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  <p:sp>
              <p:nvSpPr>
                <p:cNvPr id="1039" name="Rectangle 1038">
                  <a:extLst>
                    <a:ext uri="{FF2B5EF4-FFF2-40B4-BE49-F238E27FC236}">
                      <a16:creationId xmlns:a16="http://schemas.microsoft.com/office/drawing/2014/main" id="{4E4AC084-9822-ABFD-885F-C3247E4CB401}"/>
                    </a:ext>
                  </a:extLst>
                </p:cNvPr>
                <p:cNvSpPr/>
                <p:nvPr/>
              </p:nvSpPr>
              <p:spPr>
                <a:xfrm>
                  <a:off x="8354625" y="8103959"/>
                  <a:ext cx="1110169" cy="920104"/>
                </a:xfrm>
                <a:prstGeom prst="rect">
                  <a:avLst/>
                </a:prstGeom>
                <a:noFill/>
                <a:ln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NL"/>
                </a:p>
              </p:txBody>
            </p:sp>
          </p:grpSp>
          <p:sp>
            <p:nvSpPr>
              <p:cNvPr id="1054" name="Marcador de contenido 3">
                <a:extLst>
                  <a:ext uri="{FF2B5EF4-FFF2-40B4-BE49-F238E27FC236}">
                    <a16:creationId xmlns:a16="http://schemas.microsoft.com/office/drawing/2014/main" id="{B52E9CA5-EAC3-FF6B-EE5C-219A7D1F7C3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42728" y="8853318"/>
                <a:ext cx="714844" cy="254932"/>
              </a:xfrm>
              <a:prstGeom prst="rect">
                <a:avLst/>
              </a:prstGeom>
            </p:spPr>
            <p:txBody>
              <a:bodyPr rtlCol="0">
                <a:noAutofit/>
              </a:bodyPr>
              <a:lstStyle>
                <a:lvl1pPr marL="200025" indent="-200025" algn="l" defTabSz="801688" rtl="0" eaLnBrk="0" fontAlgn="base" hangingPunct="0">
                  <a:lnSpc>
                    <a:spcPct val="90000"/>
                  </a:lnSpc>
                  <a:spcBef>
                    <a:spcPts val="875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bg1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defRPr>
                </a:lvl1pPr>
                <a:lvl2pPr marL="600075" indent="-200025" algn="l" defTabSz="801688" rtl="0" eaLnBrk="0" fontAlgn="base" hangingPunct="0">
                  <a:lnSpc>
                    <a:spcPct val="90000"/>
                  </a:lnSpc>
                  <a:spcBef>
                    <a:spcPts val="438"/>
                  </a:spcBef>
                  <a:spcAft>
                    <a:spcPct val="0"/>
                  </a:spcAft>
                  <a:buFont typeface="Arial" charset="0"/>
                  <a:buChar char="•"/>
                  <a:defRPr sz="2100" kern="1200">
                    <a:solidFill>
                      <a:schemeClr val="bg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defRPr>
                </a:lvl2pPr>
                <a:lvl3pPr marL="1001713" indent="-200025" algn="l" defTabSz="801688" rtl="0" eaLnBrk="0" fontAlgn="base" hangingPunct="0">
                  <a:lnSpc>
                    <a:spcPct val="90000"/>
                  </a:lnSpc>
                  <a:spcBef>
                    <a:spcPts val="438"/>
                  </a:spcBef>
                  <a:spcAft>
                    <a:spcPct val="0"/>
                  </a:spcAft>
                  <a:buFont typeface="Arial" charset="0"/>
                  <a:buChar char="•"/>
                  <a:defRPr sz="1700" kern="1200">
                    <a:solidFill>
                      <a:schemeClr val="bg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defRPr>
                </a:lvl3pPr>
                <a:lvl4pPr marL="1403350" indent="-200025" algn="l" defTabSz="801688" rtl="0" eaLnBrk="0" fontAlgn="base" hangingPunct="0">
                  <a:lnSpc>
                    <a:spcPct val="90000"/>
                  </a:lnSpc>
                  <a:spcBef>
                    <a:spcPts val="438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chemeClr val="bg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defRPr>
                </a:lvl4pPr>
                <a:lvl5pPr marL="1803400" indent="-200025" algn="l" defTabSz="801688" rtl="0" eaLnBrk="0" fontAlgn="base" hangingPunct="0">
                  <a:lnSpc>
                    <a:spcPct val="90000"/>
                  </a:lnSpc>
                  <a:spcBef>
                    <a:spcPts val="438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chemeClr val="bg1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defRPr>
                </a:lvl5pPr>
                <a:lvl6pPr marL="2205556" indent="-200505" algn="l" defTabSz="802020" rtl="0" eaLnBrk="1" latinLnBrk="0" hangingPunct="1">
                  <a:lnSpc>
                    <a:spcPct val="90000"/>
                  </a:lnSpc>
                  <a:spcBef>
                    <a:spcPts val="439"/>
                  </a:spcBef>
                  <a:buFont typeface="Arial" panose="020B0604020202020204" pitchFamily="34" charset="0"/>
                  <a:buChar char="•"/>
                  <a:defRPr sz="157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606566" indent="-200505" algn="l" defTabSz="802020" rtl="0" eaLnBrk="1" latinLnBrk="0" hangingPunct="1">
                  <a:lnSpc>
                    <a:spcPct val="90000"/>
                  </a:lnSpc>
                  <a:spcBef>
                    <a:spcPts val="439"/>
                  </a:spcBef>
                  <a:buFont typeface="Arial" panose="020B0604020202020204" pitchFamily="34" charset="0"/>
                  <a:buChar char="•"/>
                  <a:defRPr sz="157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007576" indent="-200505" algn="l" defTabSz="802020" rtl="0" eaLnBrk="1" latinLnBrk="0" hangingPunct="1">
                  <a:lnSpc>
                    <a:spcPct val="90000"/>
                  </a:lnSpc>
                  <a:spcBef>
                    <a:spcPts val="439"/>
                  </a:spcBef>
                  <a:buFont typeface="Arial" panose="020B0604020202020204" pitchFamily="34" charset="0"/>
                  <a:buChar char="•"/>
                  <a:defRPr sz="157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408586" indent="-200505" algn="l" defTabSz="802020" rtl="0" eaLnBrk="1" latinLnBrk="0" hangingPunct="1">
                  <a:lnSpc>
                    <a:spcPct val="90000"/>
                  </a:lnSpc>
                  <a:spcBef>
                    <a:spcPts val="439"/>
                  </a:spcBef>
                  <a:buFont typeface="Arial" panose="020B0604020202020204" pitchFamily="34" charset="0"/>
                  <a:buChar char="•"/>
                  <a:defRPr sz="1579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defTabSz="802020" eaLnBrk="1" fontAlgn="auto" hangingPunct="1">
                  <a:spcBef>
                    <a:spcPts val="877"/>
                  </a:spcBef>
                  <a:spcAft>
                    <a:spcPts val="0"/>
                  </a:spcAft>
                  <a:buFont typeface="Arial" charset="0"/>
                  <a:buNone/>
                  <a:defRPr/>
                </a:pPr>
                <a:r>
                  <a:rPr lang="en-US" sz="1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Active</a:t>
                </a:r>
                <a:endParaRPr lang="es-E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065" name="Group 1064">
            <a:extLst>
              <a:ext uri="{FF2B5EF4-FFF2-40B4-BE49-F238E27FC236}">
                <a16:creationId xmlns:a16="http://schemas.microsoft.com/office/drawing/2014/main" id="{A840091C-008F-E485-DAA3-F9929FFBCB01}"/>
              </a:ext>
            </a:extLst>
          </p:cNvPr>
          <p:cNvGrpSpPr/>
          <p:nvPr/>
        </p:nvGrpSpPr>
        <p:grpSpPr>
          <a:xfrm>
            <a:off x="7201374" y="4407211"/>
            <a:ext cx="2771016" cy="2160258"/>
            <a:chOff x="7201374" y="4727817"/>
            <a:chExt cx="2771016" cy="216025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1C66837-9850-6AF0-852F-787B3C52C409}"/>
                </a:ext>
              </a:extLst>
            </p:cNvPr>
            <p:cNvGrpSpPr/>
            <p:nvPr/>
          </p:nvGrpSpPr>
          <p:grpSpPr>
            <a:xfrm>
              <a:off x="7201374" y="5675048"/>
              <a:ext cx="2771016" cy="1213027"/>
              <a:chOff x="2110793" y="1714322"/>
              <a:chExt cx="7970413" cy="3489089"/>
            </a:xfrm>
          </p:grpSpPr>
          <p:pic>
            <p:nvPicPr>
              <p:cNvPr id="7" name="Picture 2">
                <a:extLst>
                  <a:ext uri="{FF2B5EF4-FFF2-40B4-BE49-F238E27FC236}">
                    <a16:creationId xmlns:a16="http://schemas.microsoft.com/office/drawing/2014/main" id="{3904CDBD-83B9-950B-6962-696D632B99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8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10793" y="1714322"/>
                <a:ext cx="7970413" cy="34890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803B4F7-2628-FE93-A15E-6A0FD2412456}"/>
                  </a:ext>
                </a:extLst>
              </p:cNvPr>
              <p:cNvSpPr/>
              <p:nvPr/>
            </p:nvSpPr>
            <p:spPr>
              <a:xfrm>
                <a:off x="2110793" y="3080915"/>
                <a:ext cx="2150416" cy="1070162"/>
              </a:xfrm>
              <a:prstGeom prst="rect">
                <a:avLst/>
              </a:prstGeom>
              <a:noFill/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NL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64" name="Marcador de contenido 3">
              <a:extLst>
                <a:ext uri="{FF2B5EF4-FFF2-40B4-BE49-F238E27FC236}">
                  <a16:creationId xmlns:a16="http://schemas.microsoft.com/office/drawing/2014/main" id="{7FC5805B-814D-5600-06B8-5B69CF1BBB9D}"/>
                </a:ext>
              </a:extLst>
            </p:cNvPr>
            <p:cNvSpPr txBox="1">
              <a:spLocks/>
            </p:cNvSpPr>
            <p:nvPr/>
          </p:nvSpPr>
          <p:spPr>
            <a:xfrm>
              <a:off x="7262054" y="4727817"/>
              <a:ext cx="2688756" cy="707902"/>
            </a:xfrm>
            <a:prstGeom prst="rect">
              <a:avLst/>
            </a:prstGeom>
          </p:spPr>
          <p:txBody>
            <a:bodyPr rtlCol="0">
              <a:noAutofit/>
            </a:bodyPr>
            <a:lstStyle>
              <a:lvl1pPr marL="200025" indent="-200025" algn="l" defTabSz="801688" rtl="0" eaLnBrk="0" fontAlgn="base" hangingPunct="0">
                <a:lnSpc>
                  <a:spcPct val="90000"/>
                </a:lnSpc>
                <a:spcBef>
                  <a:spcPts val="875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bg1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defRPr>
              </a:lvl1pPr>
              <a:lvl2pPr marL="600075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2pPr>
              <a:lvl3pPr marL="1001713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17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3pPr>
              <a:lvl4pPr marL="1403350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4pPr>
              <a:lvl5pPr marL="1803400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5pPr>
              <a:lvl6pPr marL="220555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656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0757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0858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802020" eaLnBrk="1" fontAlgn="auto" hangingPunct="1">
                <a:spcBef>
                  <a:spcPts val="877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 rapid and sensitive colorimetric screening assay has been employed for determining the activity of a library of 384 highly diverse transaminases produced by Prozomix </a:t>
              </a:r>
              <a:endParaRPr lang="es-E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EE284C7B-004D-BCB0-5B0F-9A1DB9BE745F}"/>
              </a:ext>
            </a:extLst>
          </p:cNvPr>
          <p:cNvGrpSpPr/>
          <p:nvPr/>
        </p:nvGrpSpPr>
        <p:grpSpPr>
          <a:xfrm>
            <a:off x="459344" y="3923715"/>
            <a:ext cx="3263928" cy="2726051"/>
            <a:chOff x="459344" y="4002714"/>
            <a:chExt cx="3263928" cy="2726051"/>
          </a:xfrm>
        </p:grpSpPr>
        <p:pic>
          <p:nvPicPr>
            <p:cNvPr id="1036" name="Picture 1035" descr="A diagram of a chemical reaction&#10;&#10;Description automatically generated with low confidence">
              <a:extLst>
                <a:ext uri="{FF2B5EF4-FFF2-40B4-BE49-F238E27FC236}">
                  <a16:creationId xmlns:a16="http://schemas.microsoft.com/office/drawing/2014/main" id="{6CD3A4D0-BF94-CA6C-C003-324C88CAC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59344" y="4491779"/>
              <a:ext cx="3263928" cy="2236986"/>
            </a:xfrm>
            <a:prstGeom prst="rect">
              <a:avLst/>
            </a:prstGeom>
          </p:spPr>
        </p:pic>
        <p:sp>
          <p:nvSpPr>
            <p:cNvPr id="1062" name="Marcador de contenido 3">
              <a:extLst>
                <a:ext uri="{FF2B5EF4-FFF2-40B4-BE49-F238E27FC236}">
                  <a16:creationId xmlns:a16="http://schemas.microsoft.com/office/drawing/2014/main" id="{AD8AE931-844E-5BE3-8913-782BB754FE90}"/>
                </a:ext>
              </a:extLst>
            </p:cNvPr>
            <p:cNvSpPr txBox="1">
              <a:spLocks/>
            </p:cNvSpPr>
            <p:nvPr/>
          </p:nvSpPr>
          <p:spPr>
            <a:xfrm>
              <a:off x="717937" y="4002714"/>
              <a:ext cx="2718780" cy="370319"/>
            </a:xfrm>
            <a:prstGeom prst="rect">
              <a:avLst/>
            </a:prstGeom>
          </p:spPr>
          <p:txBody>
            <a:bodyPr rtlCol="0">
              <a:noAutofit/>
            </a:bodyPr>
            <a:lstStyle>
              <a:lvl1pPr marL="200025" indent="-200025" algn="l" defTabSz="801688" rtl="0" eaLnBrk="0" fontAlgn="base" hangingPunct="0">
                <a:lnSpc>
                  <a:spcPct val="90000"/>
                </a:lnSpc>
                <a:spcBef>
                  <a:spcPts val="875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bg1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defRPr>
              </a:lvl1pPr>
              <a:lvl2pPr marL="600075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2pPr>
              <a:lvl3pPr marL="1001713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17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3pPr>
              <a:lvl4pPr marL="1403350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4pPr>
              <a:lvl5pPr marL="1803400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5pPr>
              <a:lvl6pPr marL="220555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656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0757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0858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802020" eaLnBrk="1" fontAlgn="auto" hangingPunct="1">
                <a:spcBef>
                  <a:spcPts val="877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4-Oxalocrotonate tautomerase (4-OT) has been engineered as a versatile tool for </a:t>
              </a:r>
              <a:r>
                <a:rPr lang="en-US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carboligation</a:t>
              </a:r>
              <a:endParaRPr lang="es-ES" sz="1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627" name="Subtítulo 2"/>
          <p:cNvSpPr>
            <a:spLocks noGrp="1"/>
          </p:cNvSpPr>
          <p:nvPr>
            <p:ph type="subTitle" idx="13"/>
          </p:nvPr>
        </p:nvSpPr>
        <p:spPr>
          <a:xfrm>
            <a:off x="766457" y="10921465"/>
            <a:ext cx="2656265" cy="382946"/>
          </a:xfrm>
        </p:spPr>
        <p:txBody>
          <a:bodyPr/>
          <a:lstStyle/>
          <a:p>
            <a:pPr algn="ctr" eaLnBrk="1" hangingPunct="1"/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Directed evolution of 4-OT</a:t>
            </a:r>
          </a:p>
        </p:txBody>
      </p:sp>
      <p:sp>
        <p:nvSpPr>
          <p:cNvPr id="26628" name="Título 3"/>
          <p:cNvSpPr>
            <a:spLocks noGrp="1"/>
          </p:cNvSpPr>
          <p:nvPr>
            <p:ph type="ctrTitle"/>
          </p:nvPr>
        </p:nvSpPr>
        <p:spPr>
          <a:xfrm>
            <a:off x="1402104" y="387219"/>
            <a:ext cx="9144000" cy="1063221"/>
          </a:xfrm>
        </p:spPr>
        <p:txBody>
          <a:bodyPr/>
          <a:lstStyle/>
          <a:p>
            <a:pPr eaLnBrk="1" hangingPunct="1"/>
            <a:r>
              <a:rPr lang="en-GB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Exploring enzyme biodiversity: paths towards novel biosynthetic routes</a:t>
            </a:r>
            <a:endParaRPr lang="es-ES" sz="3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EB6C3120-BB79-2559-C76B-1D59019357F3}"/>
              </a:ext>
            </a:extLst>
          </p:cNvPr>
          <p:cNvSpPr txBox="1">
            <a:spLocks/>
          </p:cNvSpPr>
          <p:nvPr/>
        </p:nvSpPr>
        <p:spPr bwMode="auto">
          <a:xfrm>
            <a:off x="6948582" y="2756859"/>
            <a:ext cx="3276600" cy="104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801688" rtl="0" eaLnBrk="0" fontAlgn="base" hangingPunct="0">
              <a:lnSpc>
                <a:spcPct val="90000"/>
              </a:lnSpc>
              <a:spcBef>
                <a:spcPts val="875"/>
              </a:spcBef>
              <a:spcAft>
                <a:spcPct val="0"/>
              </a:spcAft>
              <a:buFont typeface="Arial" charset="0"/>
              <a:buNone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0101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754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80202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579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120303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403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160404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403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200505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06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07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808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Colorimetric screening method to monitor transaminase activity</a:t>
            </a:r>
          </a:p>
        </p:txBody>
      </p:sp>
      <p:sp>
        <p:nvSpPr>
          <p:cNvPr id="3" name="Marcador de contenido 3">
            <a:extLst>
              <a:ext uri="{FF2B5EF4-FFF2-40B4-BE49-F238E27FC236}">
                <a16:creationId xmlns:a16="http://schemas.microsoft.com/office/drawing/2014/main" id="{96610670-E74D-13F5-FAAD-3D36E226A0FB}"/>
              </a:ext>
            </a:extLst>
          </p:cNvPr>
          <p:cNvSpPr txBox="1">
            <a:spLocks/>
          </p:cNvSpPr>
          <p:nvPr/>
        </p:nvSpPr>
        <p:spPr>
          <a:xfrm>
            <a:off x="3771051" y="3252325"/>
            <a:ext cx="3276600" cy="597407"/>
          </a:xfrm>
          <a:prstGeom prst="rect">
            <a:avLst/>
          </a:prstGeom>
        </p:spPr>
        <p:txBody>
          <a:bodyPr rtlCol="0">
            <a:normAutofit/>
          </a:bodyPr>
          <a:lstStyle>
            <a:lvl1pPr marL="200025" indent="-200025" algn="l" defTabSz="801688" rtl="0" eaLnBrk="0" fontAlgn="base" hangingPunct="0">
              <a:lnSpc>
                <a:spcPct val="90000"/>
              </a:lnSpc>
              <a:spcBef>
                <a:spcPts val="875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600075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1001713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7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1403350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1803400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220555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56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57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58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02020" eaLnBrk="1" fontAlgn="auto" hangingPunct="1">
              <a:spcBef>
                <a:spcPts val="877"/>
              </a:spcBef>
              <a:spcAft>
                <a:spcPts val="0"/>
              </a:spcAft>
              <a:buFont typeface="Arial" charset="0"/>
              <a:buNone/>
              <a:defRPr/>
            </a:pPr>
            <a:endParaRPr lang="es-ES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36B4FF62-B5F8-86DF-FECA-95FBE803E0EE}"/>
              </a:ext>
            </a:extLst>
          </p:cNvPr>
          <p:cNvSpPr txBox="1">
            <a:spLocks/>
          </p:cNvSpPr>
          <p:nvPr/>
        </p:nvSpPr>
        <p:spPr bwMode="auto">
          <a:xfrm>
            <a:off x="579500" y="2768849"/>
            <a:ext cx="3006638" cy="782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801688" rtl="0" eaLnBrk="0" fontAlgn="base" hangingPunct="0">
              <a:lnSpc>
                <a:spcPct val="90000"/>
              </a:lnSpc>
              <a:spcBef>
                <a:spcPts val="875"/>
              </a:spcBef>
              <a:spcAft>
                <a:spcPct val="0"/>
              </a:spcAft>
              <a:buFont typeface="Arial" charset="0"/>
              <a:buNone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0101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754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80202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579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120303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403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160404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403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200505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06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07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808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4-OT family of carboligases: a versatile biocatalytic tool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1949309B-33A6-8CFF-6EE8-EB53E9FE58C4}"/>
              </a:ext>
            </a:extLst>
          </p:cNvPr>
          <p:cNvSpPr txBox="1">
            <a:spLocks/>
          </p:cNvSpPr>
          <p:nvPr/>
        </p:nvSpPr>
        <p:spPr bwMode="auto">
          <a:xfrm>
            <a:off x="3608387" y="1556670"/>
            <a:ext cx="3476625" cy="393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801688" rtl="0" eaLnBrk="0" fontAlgn="base" hangingPunct="0">
              <a:lnSpc>
                <a:spcPct val="90000"/>
              </a:lnSpc>
              <a:spcBef>
                <a:spcPts val="875"/>
              </a:spcBef>
              <a:spcAft>
                <a:spcPct val="0"/>
              </a:spcAft>
              <a:buFont typeface="Arial" charset="0"/>
              <a:buNone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0101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754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80202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579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120303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403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160404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403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200505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06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07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808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Overarching goal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91181B2-8193-4668-21C2-96FBA4E3A741}"/>
              </a:ext>
            </a:extLst>
          </p:cNvPr>
          <p:cNvSpPr txBox="1"/>
          <p:nvPr/>
        </p:nvSpPr>
        <p:spPr>
          <a:xfrm>
            <a:off x="84" y="13125450"/>
            <a:ext cx="708492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Baud, N. </a:t>
            </a:r>
            <a:r>
              <a:rPr lang="en-NL" sz="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Ladkau</a:t>
            </a:r>
            <a:r>
              <a:rPr lang="en-NL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 S. Moody, J. M. Ward, H. C. </a:t>
            </a:r>
            <a:r>
              <a:rPr lang="en-NL" sz="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Hailes</a:t>
            </a:r>
            <a:r>
              <a:rPr lang="en-NL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 rapid, sensitive colorimetric assay for the high-throughput screening of transaminases in liquid or solid-phase. </a:t>
            </a:r>
            <a:r>
              <a:rPr lang="en-NL" sz="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Chemical Communications</a:t>
            </a:r>
            <a:r>
              <a:rPr lang="en-NL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NL" sz="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51</a:t>
            </a:r>
            <a:r>
              <a:rPr lang="en-NL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17225–17228 (2015).</a:t>
            </a:r>
            <a:endParaRPr lang="en-NL" sz="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567747-C31B-CCF5-5D77-42F14A6933D7}"/>
              </a:ext>
            </a:extLst>
          </p:cNvPr>
          <p:cNvSpPr txBox="1"/>
          <p:nvPr/>
        </p:nvSpPr>
        <p:spPr>
          <a:xfrm>
            <a:off x="-3959" y="13033117"/>
            <a:ext cx="722469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L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M. Saifuddin, C. Guo, L. </a:t>
            </a:r>
            <a:r>
              <a:rPr lang="en-NL" sz="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Biewenga</a:t>
            </a:r>
            <a:r>
              <a:rPr lang="en-NL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T. Saravanan, S. J. Charnock, G. J. Poelarends, Enantioselective Aldol Addition of Acetaldehyde to Aromatic Aldehydes </a:t>
            </a:r>
            <a:r>
              <a:rPr lang="en-NL" sz="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Catalyzed</a:t>
            </a:r>
            <a:r>
              <a:rPr lang="en-NL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Proline-Based Carboligases. </a:t>
            </a:r>
            <a:r>
              <a:rPr lang="en-NL" sz="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ACS </a:t>
            </a:r>
            <a:r>
              <a:rPr lang="en-NL" sz="600" i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Catal</a:t>
            </a:r>
            <a:r>
              <a:rPr lang="en-NL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NL" sz="6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NL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2522–2527 (2020).</a:t>
            </a:r>
            <a:endParaRPr lang="en-NL" sz="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37" name="Marcador de contenido 3">
            <a:extLst>
              <a:ext uri="{FF2B5EF4-FFF2-40B4-BE49-F238E27FC236}">
                <a16:creationId xmlns:a16="http://schemas.microsoft.com/office/drawing/2014/main" id="{18662368-FA69-F041-CF76-53C22CF48EBF}"/>
              </a:ext>
            </a:extLst>
          </p:cNvPr>
          <p:cNvSpPr txBox="1">
            <a:spLocks/>
          </p:cNvSpPr>
          <p:nvPr/>
        </p:nvSpPr>
        <p:spPr>
          <a:xfrm>
            <a:off x="3935640" y="10447299"/>
            <a:ext cx="2688580" cy="722311"/>
          </a:xfrm>
          <a:prstGeom prst="rect">
            <a:avLst/>
          </a:prstGeom>
        </p:spPr>
        <p:txBody>
          <a:bodyPr rtlCol="0">
            <a:normAutofit/>
          </a:bodyPr>
          <a:lstStyle>
            <a:lvl1pPr marL="200025" indent="-200025" algn="l" defTabSz="801688" rtl="0" eaLnBrk="0" fontAlgn="base" hangingPunct="0">
              <a:lnSpc>
                <a:spcPct val="90000"/>
              </a:lnSpc>
              <a:spcBef>
                <a:spcPts val="875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600075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1001713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7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1403350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1803400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220555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56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57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58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02020" eaLnBrk="1" fontAlgn="auto" hangingPunct="1">
              <a:spcBef>
                <a:spcPts val="877"/>
              </a:spcBef>
              <a:spcAft>
                <a:spcPts val="0"/>
              </a:spcAft>
              <a:buNone/>
              <a:defRPr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129 TAs showed 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strong activity 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towards amination of the aldol addition product analogues and are able to discriminate them from the initial reagents</a:t>
            </a:r>
            <a:endParaRPr lang="es-ES" sz="1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38" name="Marcador de contenido 3">
            <a:extLst>
              <a:ext uri="{FF2B5EF4-FFF2-40B4-BE49-F238E27FC236}">
                <a16:creationId xmlns:a16="http://schemas.microsoft.com/office/drawing/2014/main" id="{0A9DDB25-2FDA-47DB-1EC0-48DCD7ED62DC}"/>
              </a:ext>
            </a:extLst>
          </p:cNvPr>
          <p:cNvSpPr txBox="1">
            <a:spLocks/>
          </p:cNvSpPr>
          <p:nvPr/>
        </p:nvSpPr>
        <p:spPr>
          <a:xfrm>
            <a:off x="4252306" y="9500087"/>
            <a:ext cx="2049726" cy="583020"/>
          </a:xfrm>
          <a:prstGeom prst="rect">
            <a:avLst/>
          </a:prstGeom>
        </p:spPr>
        <p:txBody>
          <a:bodyPr rtlCol="0">
            <a:noAutofit/>
          </a:bodyPr>
          <a:lstStyle>
            <a:lvl1pPr marL="200025" indent="-200025" algn="l" defTabSz="801688" rtl="0" eaLnBrk="0" fontAlgn="base" hangingPunct="0">
              <a:lnSpc>
                <a:spcPct val="90000"/>
              </a:lnSpc>
              <a:spcBef>
                <a:spcPts val="875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600075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1001713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7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1403350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1803400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220555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56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57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58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02020" eaLnBrk="1" fontAlgn="auto" hangingPunct="1">
              <a:spcBef>
                <a:spcPts val="877"/>
              </a:spcBef>
              <a:spcAft>
                <a:spcPts val="0"/>
              </a:spcAft>
              <a:buNone/>
              <a:defRPr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Engineered 4-OT variants accept aromatic aldehydes and catalyze </a:t>
            </a: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enantioselective aldol additions</a:t>
            </a:r>
            <a:endParaRPr lang="es-E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39" name="Marcador de contenido 3">
            <a:extLst>
              <a:ext uri="{FF2B5EF4-FFF2-40B4-BE49-F238E27FC236}">
                <a16:creationId xmlns:a16="http://schemas.microsoft.com/office/drawing/2014/main" id="{C6C4E37A-A99D-12BB-47D4-CA3BDE60390C}"/>
              </a:ext>
            </a:extLst>
          </p:cNvPr>
          <p:cNvSpPr txBox="1">
            <a:spLocks/>
          </p:cNvSpPr>
          <p:nvPr/>
        </p:nvSpPr>
        <p:spPr>
          <a:xfrm>
            <a:off x="4267179" y="11480601"/>
            <a:ext cx="2019980" cy="586275"/>
          </a:xfrm>
          <a:prstGeom prst="rect">
            <a:avLst/>
          </a:prstGeom>
        </p:spPr>
        <p:txBody>
          <a:bodyPr rtlCol="0">
            <a:noAutofit/>
          </a:bodyPr>
          <a:lstStyle>
            <a:lvl1pPr marL="200025" indent="-200025" algn="l" defTabSz="801688" rtl="0" eaLnBrk="0" fontAlgn="base" hangingPunct="0">
              <a:lnSpc>
                <a:spcPct val="90000"/>
              </a:lnSpc>
              <a:spcBef>
                <a:spcPts val="875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600075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1001713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7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1403350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1803400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220555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56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57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58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02020" eaLnBrk="1" fontAlgn="auto" hangingPunct="1">
              <a:spcBef>
                <a:spcPts val="877"/>
              </a:spcBef>
              <a:spcAft>
                <a:spcPts val="0"/>
              </a:spcAft>
              <a:buNone/>
              <a:defRPr/>
            </a:pPr>
            <a:r>
              <a:rPr lang="en-US" sz="1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one pot enzymatic cascade leading to amino alcohols with 4-OT and a selective transaminase is underway</a:t>
            </a:r>
            <a:endParaRPr lang="es-ES" sz="1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40" name="Subtítulo 2">
            <a:extLst>
              <a:ext uri="{FF2B5EF4-FFF2-40B4-BE49-F238E27FC236}">
                <a16:creationId xmlns:a16="http://schemas.microsoft.com/office/drawing/2014/main" id="{D91FF988-1BAF-F46D-6F69-7BB0F3247AF4}"/>
              </a:ext>
            </a:extLst>
          </p:cNvPr>
          <p:cNvSpPr txBox="1">
            <a:spLocks/>
          </p:cNvSpPr>
          <p:nvPr/>
        </p:nvSpPr>
        <p:spPr bwMode="auto">
          <a:xfrm>
            <a:off x="4090175" y="12631704"/>
            <a:ext cx="2373987" cy="37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801688" rtl="0" eaLnBrk="0" fontAlgn="base" hangingPunct="0">
              <a:lnSpc>
                <a:spcPct val="90000"/>
              </a:lnSpc>
              <a:spcBef>
                <a:spcPts val="875"/>
              </a:spcBef>
              <a:spcAft>
                <a:spcPct val="0"/>
              </a:spcAft>
              <a:buFont typeface="Arial" charset="0"/>
              <a:buNone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0101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754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80202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579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120303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403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160404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403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200505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06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07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808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pic>
        <p:nvPicPr>
          <p:cNvPr id="1031" name="Picture 2" descr="Biotrans 2023">
            <a:extLst>
              <a:ext uri="{FF2B5EF4-FFF2-40B4-BE49-F238E27FC236}">
                <a16:creationId xmlns:a16="http://schemas.microsoft.com/office/drawing/2014/main" id="{4228C79A-8ACB-9729-AE9A-A1F4C30C1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5"/>
          <a:stretch/>
        </p:blipFill>
        <p:spPr bwMode="auto">
          <a:xfrm>
            <a:off x="8002559" y="13929052"/>
            <a:ext cx="897059" cy="56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Subtítulo 2">
            <a:extLst>
              <a:ext uri="{FF2B5EF4-FFF2-40B4-BE49-F238E27FC236}">
                <a16:creationId xmlns:a16="http://schemas.microsoft.com/office/drawing/2014/main" id="{C3757EC7-278D-EB1B-D156-2D1C73AFB479}"/>
              </a:ext>
            </a:extLst>
          </p:cNvPr>
          <p:cNvSpPr txBox="1">
            <a:spLocks/>
          </p:cNvSpPr>
          <p:nvPr/>
        </p:nvSpPr>
        <p:spPr bwMode="auto">
          <a:xfrm>
            <a:off x="7285922" y="10901544"/>
            <a:ext cx="2641021" cy="6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801688" rtl="0" eaLnBrk="0" fontAlgn="base" hangingPunct="0">
              <a:lnSpc>
                <a:spcPct val="90000"/>
              </a:lnSpc>
              <a:spcBef>
                <a:spcPts val="875"/>
              </a:spcBef>
              <a:spcAft>
                <a:spcPct val="0"/>
              </a:spcAft>
              <a:buFont typeface="Arial" charset="0"/>
              <a:buNone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40101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754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80202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579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120303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403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1604040" indent="0" algn="ctr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None/>
              <a:defRPr sz="1403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200505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0606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07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08081" indent="0" algn="ctr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None/>
              <a:defRPr sz="140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s-E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Metagenomic library screening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BB010D6-92CE-E9FC-69A2-80299CC963C6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4" t="4170" r="26875" b="2717"/>
          <a:stretch/>
        </p:blipFill>
        <p:spPr>
          <a:xfrm>
            <a:off x="3951798" y="5947017"/>
            <a:ext cx="2656265" cy="2688887"/>
          </a:xfrm>
          <a:prstGeom prst="rect">
            <a:avLst/>
          </a:prstGeom>
        </p:spPr>
      </p:pic>
      <p:sp>
        <p:nvSpPr>
          <p:cNvPr id="62" name="Hexagon 61">
            <a:extLst>
              <a:ext uri="{FF2B5EF4-FFF2-40B4-BE49-F238E27FC236}">
                <a16:creationId xmlns:a16="http://schemas.microsoft.com/office/drawing/2014/main" id="{781E268F-6AE8-FE1A-1E13-A49827BBDA39}"/>
              </a:ext>
            </a:extLst>
          </p:cNvPr>
          <p:cNvSpPr/>
          <p:nvPr/>
        </p:nvSpPr>
        <p:spPr>
          <a:xfrm>
            <a:off x="6516406" y="3695450"/>
            <a:ext cx="4154964" cy="3581866"/>
          </a:xfrm>
          <a:prstGeom prst="hexagon">
            <a:avLst/>
          </a:prstGeom>
          <a:solidFill>
            <a:srgbClr val="FF0000">
              <a:alpha val="10000"/>
            </a:srgb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6" name="Hexagon 1045">
            <a:extLst>
              <a:ext uri="{FF2B5EF4-FFF2-40B4-BE49-F238E27FC236}">
                <a16:creationId xmlns:a16="http://schemas.microsoft.com/office/drawing/2014/main" id="{D6595D3C-E0AD-ACC0-3CF3-A93B9CF18587}"/>
              </a:ext>
            </a:extLst>
          </p:cNvPr>
          <p:cNvSpPr/>
          <p:nvPr/>
        </p:nvSpPr>
        <p:spPr>
          <a:xfrm>
            <a:off x="6528951" y="7285154"/>
            <a:ext cx="4154964" cy="3581866"/>
          </a:xfrm>
          <a:prstGeom prst="hexagon">
            <a:avLst/>
          </a:prstGeom>
          <a:solidFill>
            <a:srgbClr val="FF0000">
              <a:alpha val="10000"/>
            </a:srgb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67" name="Picture 1066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04ACBCD3-DAC4-D064-B8BE-E963EDF6C0C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5817324" y="13929052"/>
            <a:ext cx="2046471" cy="563354"/>
          </a:xfrm>
          <a:prstGeom prst="rect">
            <a:avLst/>
          </a:prstGeom>
        </p:spPr>
      </p:pic>
      <p:sp>
        <p:nvSpPr>
          <p:cNvPr id="1068" name="Marcador de contenido 3">
            <a:extLst>
              <a:ext uri="{FF2B5EF4-FFF2-40B4-BE49-F238E27FC236}">
                <a16:creationId xmlns:a16="http://schemas.microsoft.com/office/drawing/2014/main" id="{0EBE0116-1D33-6BFD-17C0-FC1217CB0549}"/>
              </a:ext>
            </a:extLst>
          </p:cNvPr>
          <p:cNvSpPr txBox="1">
            <a:spLocks/>
          </p:cNvSpPr>
          <p:nvPr/>
        </p:nvSpPr>
        <p:spPr>
          <a:xfrm>
            <a:off x="1427312" y="1277470"/>
            <a:ext cx="9024788" cy="370319"/>
          </a:xfrm>
          <a:prstGeom prst="rect">
            <a:avLst/>
          </a:prstGeom>
        </p:spPr>
        <p:txBody>
          <a:bodyPr rtlCol="0">
            <a:noAutofit/>
          </a:bodyPr>
          <a:lstStyle>
            <a:lvl1pPr marL="200025" indent="-200025" algn="l" defTabSz="801688" rtl="0" eaLnBrk="0" fontAlgn="base" hangingPunct="0">
              <a:lnSpc>
                <a:spcPct val="90000"/>
              </a:lnSpc>
              <a:spcBef>
                <a:spcPts val="875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600075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21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2pPr>
            <a:lvl3pPr marL="1001713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7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3pPr>
            <a:lvl4pPr marL="1403350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4pPr>
            <a:lvl5pPr marL="1803400" indent="-200025" algn="l" defTabSz="801688" rtl="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5pPr>
            <a:lvl6pPr marL="220555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56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57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58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Baroni</a:t>
            </a:r>
            <a:r>
              <a:rPr lang="en-US" sz="16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 </a:t>
            </a:r>
            <a:r>
              <a:rPr lang="en-US" sz="16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Gittings</a:t>
            </a:r>
            <a:r>
              <a:rPr lang="en-US" sz="1600" kern="100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 J. Poelarends</a:t>
            </a:r>
            <a:r>
              <a:rPr lang="en-US" sz="1600" kern="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NL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70" name="TextBox 1069">
            <a:extLst>
              <a:ext uri="{FF2B5EF4-FFF2-40B4-BE49-F238E27FC236}">
                <a16:creationId xmlns:a16="http://schemas.microsoft.com/office/drawing/2014/main" id="{885EEBB7-2DDB-935A-D1E7-311CCA084B8B}"/>
              </a:ext>
            </a:extLst>
          </p:cNvPr>
          <p:cNvSpPr txBox="1"/>
          <p:nvPr/>
        </p:nvSpPr>
        <p:spPr>
          <a:xfrm>
            <a:off x="231805" y="1821461"/>
            <a:ext cx="3310743" cy="846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1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Department of Chemical and Pharmaceutical Biology, University of Groningen, Antonius Deusignlaan 1, 9713 AV Groningen, The Netherlands</a:t>
            </a:r>
            <a:endParaRPr lang="en-NL" sz="1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00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Prozomix, Building 4, West End Ind. Estate, Haltwhistle, UK</a:t>
            </a:r>
            <a:endParaRPr lang="en-NL" sz="1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B196D27-7A28-26B8-8C22-F1D0A74CCF73}"/>
              </a:ext>
            </a:extLst>
          </p:cNvPr>
          <p:cNvGrpSpPr/>
          <p:nvPr/>
        </p:nvGrpSpPr>
        <p:grpSpPr>
          <a:xfrm>
            <a:off x="3837082" y="2756859"/>
            <a:ext cx="3006638" cy="1910214"/>
            <a:chOff x="3837082" y="2866648"/>
            <a:chExt cx="3006638" cy="1910214"/>
          </a:xfrm>
        </p:grpSpPr>
        <p:sp>
          <p:nvSpPr>
            <p:cNvPr id="18" name="Marcador de contenido 3">
              <a:extLst>
                <a:ext uri="{FF2B5EF4-FFF2-40B4-BE49-F238E27FC236}">
                  <a16:creationId xmlns:a16="http://schemas.microsoft.com/office/drawing/2014/main" id="{53976471-B121-FD3E-18E2-9C0393C764E4}"/>
                </a:ext>
              </a:extLst>
            </p:cNvPr>
            <p:cNvSpPr txBox="1">
              <a:spLocks/>
            </p:cNvSpPr>
            <p:nvPr/>
          </p:nvSpPr>
          <p:spPr>
            <a:xfrm>
              <a:off x="3837082" y="4311558"/>
              <a:ext cx="3006638" cy="465304"/>
            </a:xfrm>
            <a:prstGeom prst="rect">
              <a:avLst/>
            </a:prstGeom>
          </p:spPr>
          <p:txBody>
            <a:bodyPr rtlCol="0">
              <a:noAutofit/>
            </a:bodyPr>
            <a:lstStyle>
              <a:lvl1pPr marL="200025" indent="-200025" algn="l" defTabSz="801688" rtl="0" eaLnBrk="0" fontAlgn="base" hangingPunct="0">
                <a:lnSpc>
                  <a:spcPct val="90000"/>
                </a:lnSpc>
                <a:spcBef>
                  <a:spcPts val="875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bg1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defRPr>
              </a:lvl1pPr>
              <a:lvl2pPr marL="600075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2pPr>
              <a:lvl3pPr marL="1001713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17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3pPr>
              <a:lvl4pPr marL="1403350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4pPr>
              <a:lvl5pPr marL="1803400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5pPr>
              <a:lvl6pPr marL="220555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656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0757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0858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802020" eaLnBrk="1" fontAlgn="auto" hangingPunct="1">
                <a:spcBef>
                  <a:spcPts val="877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Cascade producing </a:t>
              </a:r>
              <a:r>
                <a:rPr lang="en-US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amino alcohols</a:t>
              </a:r>
              <a:r>
                <a:rPr lang="en-U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key intermediates for fine chemical as well as pharmaceutical industry</a:t>
              </a:r>
              <a:endParaRPr lang="es-E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Marcador de contenido 3">
              <a:extLst>
                <a:ext uri="{FF2B5EF4-FFF2-40B4-BE49-F238E27FC236}">
                  <a16:creationId xmlns:a16="http://schemas.microsoft.com/office/drawing/2014/main" id="{C073C578-9230-C136-5092-C1176A578F7B}"/>
                </a:ext>
              </a:extLst>
            </p:cNvPr>
            <p:cNvSpPr txBox="1">
              <a:spLocks/>
            </p:cNvSpPr>
            <p:nvPr/>
          </p:nvSpPr>
          <p:spPr>
            <a:xfrm>
              <a:off x="5152614" y="3161630"/>
              <a:ext cx="375574" cy="216740"/>
            </a:xfrm>
            <a:prstGeom prst="rect">
              <a:avLst/>
            </a:prstGeom>
          </p:spPr>
          <p:txBody>
            <a:bodyPr rtlCol="0">
              <a:noAutofit/>
            </a:bodyPr>
            <a:lstStyle>
              <a:lvl1pPr marL="200025" indent="-200025" algn="l" defTabSz="801688" rtl="0" eaLnBrk="0" fontAlgn="base" hangingPunct="0">
                <a:lnSpc>
                  <a:spcPct val="90000"/>
                </a:lnSpc>
                <a:spcBef>
                  <a:spcPts val="875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bg1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defRPr>
              </a:lvl1pPr>
              <a:lvl2pPr marL="600075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2pPr>
              <a:lvl3pPr marL="1001713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17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3pPr>
              <a:lvl4pPr marL="1403350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4pPr>
              <a:lvl5pPr marL="1803400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5pPr>
              <a:lvl6pPr marL="220555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656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0757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0858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802020" eaLnBrk="1" fontAlgn="auto" hangingPunct="1">
                <a:spcBef>
                  <a:spcPts val="877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16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*</a:t>
              </a:r>
              <a:endParaRPr lang="es-E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58AB7DB0-A8B8-6580-DE0D-7D79CC06558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74018107"/>
                </p:ext>
              </p:extLst>
            </p:nvPr>
          </p:nvGraphicFramePr>
          <p:xfrm>
            <a:off x="4219685" y="2866648"/>
            <a:ext cx="2232000" cy="13998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hemSketch" r:id="rId33" imgW="1554480" imgH="975186" progId="ACD.ChemSketch.20">
                    <p:embed/>
                  </p:oleObj>
                </mc:Choice>
                <mc:Fallback>
                  <p:oleObj name="ChemSketch" r:id="rId33" imgW="1554480" imgH="975186" progId="ACD.ChemSketch.2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4"/>
                        <a:stretch>
                          <a:fillRect/>
                        </a:stretch>
                      </p:blipFill>
                      <p:spPr>
                        <a:xfrm>
                          <a:off x="4219685" y="2866648"/>
                          <a:ext cx="2232000" cy="13998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8" name="Hexagon 57">
            <a:extLst>
              <a:ext uri="{FF2B5EF4-FFF2-40B4-BE49-F238E27FC236}">
                <a16:creationId xmlns:a16="http://schemas.microsoft.com/office/drawing/2014/main" id="{3AECBFB2-E1AD-88AA-C13C-BE20946D0316}"/>
              </a:ext>
            </a:extLst>
          </p:cNvPr>
          <p:cNvSpPr/>
          <p:nvPr/>
        </p:nvSpPr>
        <p:spPr>
          <a:xfrm>
            <a:off x="3262919" y="1915501"/>
            <a:ext cx="4154964" cy="3581866"/>
          </a:xfrm>
          <a:prstGeom prst="hexagon">
            <a:avLst/>
          </a:prstGeom>
          <a:blipFill dpi="0" rotWithShape="1">
            <a:blip r:embed="rId35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Hexagon 38">
            <a:extLst>
              <a:ext uri="{FF2B5EF4-FFF2-40B4-BE49-F238E27FC236}">
                <a16:creationId xmlns:a16="http://schemas.microsoft.com/office/drawing/2014/main" id="{A62A94C5-2DD9-EEC3-26B1-94D3F363A355}"/>
              </a:ext>
            </a:extLst>
          </p:cNvPr>
          <p:cNvSpPr/>
          <p:nvPr/>
        </p:nvSpPr>
        <p:spPr>
          <a:xfrm>
            <a:off x="0" y="3688572"/>
            <a:ext cx="4154964" cy="3581866"/>
          </a:xfrm>
          <a:prstGeom prst="hexagon">
            <a:avLst/>
          </a:prstGeom>
          <a:solidFill>
            <a:srgbClr val="1E17F0">
              <a:alpha val="10000"/>
            </a:srgb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CD28C32-8E7D-A8D5-3FF6-C61BCBC189BD}"/>
              </a:ext>
            </a:extLst>
          </p:cNvPr>
          <p:cNvGrpSpPr/>
          <p:nvPr/>
        </p:nvGrpSpPr>
        <p:grpSpPr>
          <a:xfrm>
            <a:off x="734871" y="7501054"/>
            <a:ext cx="2694616" cy="2582053"/>
            <a:chOff x="674738" y="8038405"/>
            <a:chExt cx="2694616" cy="2582053"/>
          </a:xfrm>
        </p:grpSpPr>
        <p:sp>
          <p:nvSpPr>
            <p:cNvPr id="4" name="Marcador de contenido 3">
              <a:extLst>
                <a:ext uri="{FF2B5EF4-FFF2-40B4-BE49-F238E27FC236}">
                  <a16:creationId xmlns:a16="http://schemas.microsoft.com/office/drawing/2014/main" id="{9C930F95-1AB0-0538-2A05-F41D61F44FD6}"/>
                </a:ext>
              </a:extLst>
            </p:cNvPr>
            <p:cNvSpPr txBox="1">
              <a:spLocks/>
            </p:cNvSpPr>
            <p:nvPr/>
          </p:nvSpPr>
          <p:spPr>
            <a:xfrm>
              <a:off x="814855" y="8038405"/>
              <a:ext cx="2404678" cy="912702"/>
            </a:xfrm>
            <a:prstGeom prst="rect">
              <a:avLst/>
            </a:prstGeom>
          </p:spPr>
          <p:txBody>
            <a:bodyPr rtlCol="0">
              <a:noAutofit/>
            </a:bodyPr>
            <a:lstStyle>
              <a:lvl1pPr marL="200025" indent="-200025" algn="l" defTabSz="801688" rtl="0" eaLnBrk="0" fontAlgn="base" hangingPunct="0">
                <a:lnSpc>
                  <a:spcPct val="90000"/>
                </a:lnSpc>
                <a:spcBef>
                  <a:spcPts val="875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bg1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defRPr>
              </a:lvl1pPr>
              <a:lvl2pPr marL="600075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21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2pPr>
              <a:lvl3pPr marL="1001713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17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3pPr>
              <a:lvl4pPr marL="1403350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4pPr>
              <a:lvl5pPr marL="1803400" indent="-200025" algn="l" defTabSz="801688" rtl="0" eaLnBrk="0" fontAlgn="base" hangingPunct="0">
                <a:lnSpc>
                  <a:spcPct val="90000"/>
                </a:lnSpc>
                <a:spcBef>
                  <a:spcPts val="438"/>
                </a:spcBef>
                <a:spcAft>
                  <a:spcPct val="0"/>
                </a:spcAft>
                <a:buFont typeface="Arial" charset="0"/>
                <a:buChar char="•"/>
                <a:defRPr sz="1500" kern="120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defRPr>
              </a:lvl5pPr>
              <a:lvl6pPr marL="220555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60656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00757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408586" indent="-200505" algn="l" defTabSz="802020" rtl="0" eaLnBrk="1" latinLnBrk="0" hangingPunct="1">
                <a:lnSpc>
                  <a:spcPct val="90000"/>
                </a:lnSpc>
                <a:spcBef>
                  <a:spcPts val="439"/>
                </a:spcBef>
                <a:buFont typeface="Arial" panose="020B0604020202020204" pitchFamily="34" charset="0"/>
                <a:buChar char="•"/>
                <a:defRPr sz="1579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802020" eaLnBrk="1" fontAlgn="auto" hangingPunct="1">
                <a:spcBef>
                  <a:spcPts val="877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s-E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Directed evolution of 4-OT, facilitated by available in-plate prescreening methods based on colorimetric turn-on probes yields variants capable of readily accepting aromatic aldehydes for </a:t>
              </a:r>
              <a:r>
                <a:rPr lang="es-ES" sz="1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aldol addition </a:t>
              </a:r>
              <a:r>
                <a:rPr lang="es-ES" sz="1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and condensation reactions</a:t>
              </a:r>
            </a:p>
          </p:txBody>
        </p:sp>
        <p:pic>
          <p:nvPicPr>
            <p:cNvPr id="37" name="Picture 4" descr="Figure 1">
              <a:extLst>
                <a:ext uri="{FF2B5EF4-FFF2-40B4-BE49-F238E27FC236}">
                  <a16:creationId xmlns:a16="http://schemas.microsoft.com/office/drawing/2014/main" id="{D9104721-7AE1-15FA-AA6F-BC2E0C12F3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738" y="9294707"/>
              <a:ext cx="2694616" cy="1325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37" name="Hexagon 1036">
            <a:extLst>
              <a:ext uri="{FF2B5EF4-FFF2-40B4-BE49-F238E27FC236}">
                <a16:creationId xmlns:a16="http://schemas.microsoft.com/office/drawing/2014/main" id="{EF21D65A-AEA2-FD8A-3F8A-5165BE4B1AF9}"/>
              </a:ext>
            </a:extLst>
          </p:cNvPr>
          <p:cNvSpPr/>
          <p:nvPr/>
        </p:nvSpPr>
        <p:spPr>
          <a:xfrm>
            <a:off x="12545" y="7278276"/>
            <a:ext cx="4154964" cy="3581866"/>
          </a:xfrm>
          <a:prstGeom prst="hexagon">
            <a:avLst/>
          </a:prstGeom>
          <a:solidFill>
            <a:srgbClr val="1E17F0">
              <a:alpha val="10000"/>
            </a:srgb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7" name="Hexagon 1046">
            <a:extLst>
              <a:ext uri="{FF2B5EF4-FFF2-40B4-BE49-F238E27FC236}">
                <a16:creationId xmlns:a16="http://schemas.microsoft.com/office/drawing/2014/main" id="{D727920B-DEC3-E983-59F0-3979A24AA059}"/>
              </a:ext>
            </a:extLst>
          </p:cNvPr>
          <p:cNvSpPr/>
          <p:nvPr/>
        </p:nvSpPr>
        <p:spPr>
          <a:xfrm>
            <a:off x="3254868" y="9068347"/>
            <a:ext cx="4154964" cy="3581866"/>
          </a:xfrm>
          <a:prstGeom prst="hexagon">
            <a:avLst/>
          </a:prstGeom>
          <a:blipFill dpi="0" rotWithShape="1">
            <a:blip r:embed="rId35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3DF4F75-A1EE-37DF-F7BF-01B27597E887}"/>
              </a:ext>
            </a:extLst>
          </p:cNvPr>
          <p:cNvSpPr txBox="1"/>
          <p:nvPr/>
        </p:nvSpPr>
        <p:spPr>
          <a:xfrm>
            <a:off x="-3959" y="12946407"/>
            <a:ext cx="722469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L. </a:t>
            </a:r>
            <a:r>
              <a:rPr lang="en-GB" sz="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Biewenga</a:t>
            </a:r>
            <a:r>
              <a:rPr lang="en-GB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</a:t>
            </a:r>
            <a:r>
              <a:rPr lang="en-GB" sz="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Crotti</a:t>
            </a:r>
            <a:r>
              <a:rPr lang="en-GB" sz="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Saifuddin, G. J. Poelarends, Selective Colorimetric “Turn-On” Probe for Efficient Engineering of Iminium Biocatalysis. ACS Omega. 5, 2397–2405 (2020).</a:t>
            </a:r>
            <a:endParaRPr lang="en-NL" sz="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95655"/>
      </p:ext>
    </p:extLst>
  </p:cSld>
  <p:clrMapOvr>
    <a:masterClrMapping/>
  </p:clrMapOvr>
</p:sld>
</file>

<file path=ppt/theme/theme1.xml><?xml version="1.0" encoding="utf-8"?>
<a:theme xmlns:a="http://schemas.openxmlformats.org/drawingml/2006/main" name="CC-Top">
  <a:themeElements>
    <a:clrScheme name="Personalizado 4">
      <a:dk1>
        <a:srgbClr val="12334E"/>
      </a:dk1>
      <a:lt1>
        <a:srgbClr val="2FB1BE"/>
      </a:lt1>
      <a:dk2>
        <a:srgbClr val="93D2E3"/>
      </a:dk2>
      <a:lt2>
        <a:srgbClr val="D5EFF2"/>
      </a:lt2>
      <a:accent1>
        <a:srgbClr val="794191"/>
      </a:accent1>
      <a:accent2>
        <a:srgbClr val="2FB1BE"/>
      </a:accent2>
      <a:accent3>
        <a:srgbClr val="93D2E3"/>
      </a:accent3>
      <a:accent4>
        <a:srgbClr val="93D2E3"/>
      </a:accent4>
      <a:accent5>
        <a:srgbClr val="93D2E3"/>
      </a:accent5>
      <a:accent6>
        <a:srgbClr val="93D2E3"/>
      </a:accent6>
      <a:hlink>
        <a:srgbClr val="93D2E3"/>
      </a:hlink>
      <a:folHlink>
        <a:srgbClr val="794191"/>
      </a:folHlink>
    </a:clrScheme>
    <a:fontScheme name="CC-Top">
      <a:majorFont>
        <a:latin typeface="Barlow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-TOP_Poster [Modo de compatibilidad]" id="{6907B914-C42F-404C-BA0A-9D6B7B08E8C1}" vid="{FE008B50-8D9D-45AE-9A71-2E451A999FB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1026</TotalTime>
  <Words>373</Words>
  <Application>Microsoft Office PowerPoint</Application>
  <PresentationFormat>Custom</PresentationFormat>
  <Paragraphs>29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Barlow</vt:lpstr>
      <vt:lpstr>Calibri</vt:lpstr>
      <vt:lpstr>CC-Top</vt:lpstr>
      <vt:lpstr>ChemSketch</vt:lpstr>
      <vt:lpstr>Exploring enzyme biodiversity: paths towards novel biosynthetic routes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poster_v2</dc:title>
  <dc:creator>Elena Contel Maza</dc:creator>
  <cp:lastModifiedBy>Damiano Baroni</cp:lastModifiedBy>
  <cp:revision>70</cp:revision>
  <dcterms:created xsi:type="dcterms:W3CDTF">2020-11-05T13:25:50Z</dcterms:created>
  <dcterms:modified xsi:type="dcterms:W3CDTF">2023-06-22T06:40:51Z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2020-11-04T00:00:00Z</vt:filetime>
  </property>
  <property fmtid="{D5CDD505-2E9C-101B-9397-08002B2CF9AE}" pid="3" name="Creator">
    <vt:lpwstr>Adobe Illustrator 25.0 (Windows)</vt:lpwstr>
  </property>
  <property fmtid="{D5CDD505-2E9C-101B-9397-08002B2CF9AE}" pid="4" name="LastSaved">
    <vt:filetime>2020-11-05T00:00:00Z</vt:filetime>
  </property>
</Properties>
</file>